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4"/>
  </p:notesMasterIdLst>
  <p:sldIdLst>
    <p:sldId id="258" r:id="rId2"/>
    <p:sldId id="256" r:id="rId3"/>
    <p:sldId id="278" r:id="rId4"/>
    <p:sldId id="261" r:id="rId5"/>
    <p:sldId id="279" r:id="rId6"/>
    <p:sldId id="263" r:id="rId7"/>
    <p:sldId id="262" r:id="rId8"/>
    <p:sldId id="275" r:id="rId9"/>
    <p:sldId id="264" r:id="rId10"/>
    <p:sldId id="273" r:id="rId11"/>
    <p:sldId id="272" r:id="rId12"/>
    <p:sldId id="267" r:id="rId13"/>
    <p:sldId id="265" r:id="rId14"/>
    <p:sldId id="266" r:id="rId15"/>
    <p:sldId id="270" r:id="rId16"/>
    <p:sldId id="277" r:id="rId17"/>
    <p:sldId id="276" r:id="rId18"/>
    <p:sldId id="260" r:id="rId19"/>
    <p:sldId id="271" r:id="rId20"/>
    <p:sldId id="269" r:id="rId21"/>
    <p:sldId id="274" r:id="rId22"/>
    <p:sldId id="268" r:id="rId23"/>
  </p:sldIdLst>
  <p:sldSz cx="12192000" cy="6858000"/>
  <p:notesSz cx="6858000" cy="9144000"/>
  <p:embeddedFontLst>
    <p:embeddedFont>
      <p:font typeface="Avenir Book" panose="02000503020000020003" pitchFamily="2" charset="0"/>
      <p:regular r:id="rId25"/>
      <p:italic r:id="rId26"/>
    </p:embeddedFont>
    <p:embeddedFont>
      <p:font typeface="Avenir Next LT Pro" panose="020B0504020202020204" pitchFamily="34" charset="77"/>
      <p:regular r:id="rId27"/>
      <p:bold r:id="rId28"/>
      <p:italic r:id="rId29"/>
      <p:boldItalic r:id="rId30"/>
    </p:embeddedFont>
    <p:embeddedFont>
      <p:font typeface="Avenir Next LT Pro Light" panose="020B0304020202020204" pitchFamily="34" charset="77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1433"/>
    <a:srgbClr val="331422"/>
    <a:srgbClr val="131733"/>
    <a:srgbClr val="141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1"/>
    <p:restoredTop sz="94663"/>
  </p:normalViewPr>
  <p:slideViewPr>
    <p:cSldViewPr snapToGrid="0" snapToObjects="1">
      <p:cViewPr>
        <p:scale>
          <a:sx n="80" d="100"/>
          <a:sy n="80" d="100"/>
        </p:scale>
        <p:origin x="312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1BBFD-095D-DD43-BC81-606942F58B79}" type="datetimeFigureOut">
              <a:rPr lang="en-US" smtClean="0"/>
              <a:t>7/6/20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9ADD9-F988-5048-920F-5A7E80B23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89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95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55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59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17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87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04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87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05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44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13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66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21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02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84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31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7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92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87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01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57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ADD9-F988-5048-920F-5A7E80B23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8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Monday, July 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56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Monday, July 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3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Monday, July 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51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Monday, July 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57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Monday, July 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5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Monday, July 6,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5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Monday, July 6,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52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Monday, July 6,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9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Monday, July 6,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Monday, July 6,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Monday, July 6,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2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EE2066-23C4-AF49-ACAD-9DFFBF7337BF}"/>
              </a:ext>
            </a:extLst>
          </p:cNvPr>
          <p:cNvSpPr/>
          <p:nvPr userDrawn="1"/>
        </p:nvSpPr>
        <p:spPr>
          <a:xfrm>
            <a:off x="-86059" y="-75304"/>
            <a:ext cx="12353365" cy="69333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Monday, July 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7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emf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6.pn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tiff"/><Relationship Id="rId9" Type="http://schemas.openxmlformats.org/officeDocument/2006/relationships/image" Target="../media/image41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holding, person, swimming&#10;&#10;Description automatically generated">
            <a:extLst>
              <a:ext uri="{FF2B5EF4-FFF2-40B4-BE49-F238E27FC236}">
                <a16:creationId xmlns:a16="http://schemas.microsoft.com/office/drawing/2014/main" id="{9B1CF045-0C27-D648-8303-F8AECCB5A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1" r="5700"/>
          <a:stretch/>
        </p:blipFill>
        <p:spPr>
          <a:xfrm>
            <a:off x="3831770" y="-114218"/>
            <a:ext cx="8839202" cy="70356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CBB4E3-E747-D140-88F7-BB5262507489}"/>
              </a:ext>
            </a:extLst>
          </p:cNvPr>
          <p:cNvSpPr/>
          <p:nvPr/>
        </p:nvSpPr>
        <p:spPr>
          <a:xfrm rot="5400000">
            <a:off x="1563292" y="2183287"/>
            <a:ext cx="6943192" cy="240623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99C68D-CF8B-4741-A52C-C0014E21A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403906"/>
            <a:ext cx="3704772" cy="4062547"/>
          </a:xfrm>
        </p:spPr>
        <p:txBody>
          <a:bodyPr anchor="b">
            <a:normAutofit/>
          </a:bodyPr>
          <a:lstStyle/>
          <a:p>
            <a:pPr algn="l"/>
            <a:r>
              <a:rPr lang="en-US" sz="3600" dirty="0">
                <a:latin typeface="Avenir Book" panose="02000503020000020003" pitchFamily="2" charset="0"/>
              </a:rPr>
              <a:t>We make </a:t>
            </a:r>
            <a:r>
              <a:rPr lang="en-US" sz="6600" dirty="0">
                <a:latin typeface="Avenir Book" panose="02000503020000020003" pitchFamily="2" charset="0"/>
              </a:rPr>
              <a:t>magic</a:t>
            </a:r>
            <a:r>
              <a:rPr lang="en-US" sz="3600" dirty="0">
                <a:latin typeface="Avenir Book" panose="02000503020000020003" pitchFamily="2" charset="0"/>
              </a:rPr>
              <a:t> </a:t>
            </a:r>
            <a:br>
              <a:rPr lang="en-US" sz="3600" dirty="0">
                <a:latin typeface="Avenir Book" panose="02000503020000020003" pitchFamily="2" charset="0"/>
              </a:rPr>
            </a:br>
            <a:r>
              <a:rPr lang="en-US" sz="3600" dirty="0">
                <a:latin typeface="Avenir Book" panose="02000503020000020003" pitchFamily="2" charset="0"/>
              </a:rPr>
              <a:t>out of </a:t>
            </a:r>
            <a:br>
              <a:rPr lang="en-US" sz="3600" dirty="0">
                <a:latin typeface="Avenir Book" panose="02000503020000020003" pitchFamily="2" charset="0"/>
              </a:rPr>
            </a:br>
            <a:r>
              <a:rPr lang="en-US" sz="6600" dirty="0">
                <a:latin typeface="Avenir Book" panose="02000503020000020003" pitchFamily="2" charset="0"/>
              </a:rPr>
              <a:t>metal</a:t>
            </a:r>
            <a:endParaRPr lang="en-US" sz="6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1D6014-EF93-FD40-AF08-43B777E228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3" y="4796592"/>
            <a:ext cx="2988689" cy="71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6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holding, person, swimming&#10;&#10;Description automatically generated">
            <a:extLst>
              <a:ext uri="{FF2B5EF4-FFF2-40B4-BE49-F238E27FC236}">
                <a16:creationId xmlns:a16="http://schemas.microsoft.com/office/drawing/2014/main" id="{E9D8D66F-DB92-5645-AF4B-8D14834EC8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1" r="5700"/>
          <a:stretch/>
        </p:blipFill>
        <p:spPr>
          <a:xfrm>
            <a:off x="5656084" y="1410854"/>
            <a:ext cx="6075616" cy="483592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A3B34F7-B0C6-8B4C-8112-731480C0C859}"/>
              </a:ext>
            </a:extLst>
          </p:cNvPr>
          <p:cNvSpPr/>
          <p:nvPr/>
        </p:nvSpPr>
        <p:spPr>
          <a:xfrm rot="5400000">
            <a:off x="698879" y="2804240"/>
            <a:ext cx="5778152" cy="167614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F08F78-702E-C349-B677-84BB0C58D37C}"/>
              </a:ext>
            </a:extLst>
          </p:cNvPr>
          <p:cNvSpPr/>
          <p:nvPr/>
        </p:nvSpPr>
        <p:spPr>
          <a:xfrm rot="16200000">
            <a:off x="7600944" y="2632244"/>
            <a:ext cx="6775369" cy="167614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0F4D4E-064D-4E48-8ACB-301250DC0BC9}"/>
              </a:ext>
            </a:extLst>
          </p:cNvPr>
          <p:cNvSpPr/>
          <p:nvPr/>
        </p:nvSpPr>
        <p:spPr>
          <a:xfrm rot="10800000">
            <a:off x="5343550" y="1355461"/>
            <a:ext cx="6442564" cy="117686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9FC86C-5362-C14F-8385-779D3DE7C68E}"/>
              </a:ext>
            </a:extLst>
          </p:cNvPr>
          <p:cNvSpPr/>
          <p:nvPr/>
        </p:nvSpPr>
        <p:spPr>
          <a:xfrm>
            <a:off x="5289135" y="5123636"/>
            <a:ext cx="6442565" cy="117686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79EC586-065F-EF47-BF71-DDE6209AB065}"/>
              </a:ext>
            </a:extLst>
          </p:cNvPr>
          <p:cNvSpPr txBox="1">
            <a:spLocks/>
          </p:cNvSpPr>
          <p:nvPr/>
        </p:nvSpPr>
        <p:spPr>
          <a:xfrm>
            <a:off x="489371" y="251629"/>
            <a:ext cx="11317617" cy="548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venir Book" panose="02000503020000020003" pitchFamily="2" charset="0"/>
              </a:rPr>
              <a:t>“Could you make me a Kloud?”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A34522-2680-6A4A-97A7-FB168416A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76" y="1731676"/>
            <a:ext cx="5156887" cy="38676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487142-3B1A-934D-B8D4-70402FC04B67}"/>
              </a:ext>
            </a:extLst>
          </p:cNvPr>
          <p:cNvSpPr/>
          <p:nvPr/>
        </p:nvSpPr>
        <p:spPr>
          <a:xfrm>
            <a:off x="9195276" y="5773368"/>
            <a:ext cx="2355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@</a:t>
            </a:r>
            <a:r>
              <a:rPr lang="en-US" b="1" dirty="0" err="1">
                <a:solidFill>
                  <a:schemeClr val="accent6"/>
                </a:solidFill>
              </a:rPr>
              <a:t>luceeontheinternet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5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079EC586-065F-EF47-BF71-DDE6209AB065}"/>
              </a:ext>
            </a:extLst>
          </p:cNvPr>
          <p:cNvSpPr txBox="1">
            <a:spLocks/>
          </p:cNvSpPr>
          <p:nvPr/>
        </p:nvSpPr>
        <p:spPr>
          <a:xfrm>
            <a:off x="489372" y="251629"/>
            <a:ext cx="7775630" cy="548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Avenir Book" panose="02000503020000020003" pitchFamily="2" charset="0"/>
              </a:rPr>
              <a:t>It grew from there…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34370D-F5B9-5847-9972-2129E249A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2" y="1536268"/>
            <a:ext cx="1436774" cy="2327132"/>
          </a:xfrm>
          <a:prstGeom prst="rect">
            <a:avLst/>
          </a:prstGeom>
        </p:spPr>
      </p:pic>
      <p:pic>
        <p:nvPicPr>
          <p:cNvPr id="20" name="Picture 19" descr="A picture containing racket, holding, person, ball&#10;&#10;Description automatically generated">
            <a:extLst>
              <a:ext uri="{FF2B5EF4-FFF2-40B4-BE49-F238E27FC236}">
                <a16:creationId xmlns:a16="http://schemas.microsoft.com/office/drawing/2014/main" id="{DB5DA308-5D8B-C640-B369-0C61FDE605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6499" y="1590478"/>
            <a:ext cx="1178595" cy="2350980"/>
          </a:xfrm>
          <a:prstGeom prst="rect">
            <a:avLst/>
          </a:prstGeom>
        </p:spPr>
      </p:pic>
      <p:pic>
        <p:nvPicPr>
          <p:cNvPr id="4" name="Picture 3" descr="A person posing for a picture&#10;&#10;Description automatically generated">
            <a:extLst>
              <a:ext uri="{FF2B5EF4-FFF2-40B4-BE49-F238E27FC236}">
                <a16:creationId xmlns:a16="http://schemas.microsoft.com/office/drawing/2014/main" id="{582FBCD5-26B3-2449-941F-66D928FE88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1341" y="1590479"/>
            <a:ext cx="3075021" cy="45817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066F2E6-87DF-7141-94A2-33CB8374B3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117" y="4014231"/>
            <a:ext cx="1436774" cy="2157969"/>
          </a:xfrm>
          <a:prstGeom prst="rect">
            <a:avLst/>
          </a:prstGeom>
        </p:spPr>
      </p:pic>
      <p:pic>
        <p:nvPicPr>
          <p:cNvPr id="12" name="Picture 11" descr="A picture containing indoor, table, sitting, dark&#10;&#10;Description automatically generated">
            <a:extLst>
              <a:ext uri="{FF2B5EF4-FFF2-40B4-BE49-F238E27FC236}">
                <a16:creationId xmlns:a16="http://schemas.microsoft.com/office/drawing/2014/main" id="{8E78E238-C2D6-5C48-BF1D-347563218B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3525" y="1590478"/>
            <a:ext cx="2304182" cy="4581722"/>
          </a:xfrm>
          <a:prstGeom prst="rect">
            <a:avLst/>
          </a:prstGeom>
        </p:spPr>
      </p:pic>
      <p:pic>
        <p:nvPicPr>
          <p:cNvPr id="14" name="Picture 13" descr="A picture containing person, holding, young, swing&#10;&#10;Description automatically generated">
            <a:extLst>
              <a:ext uri="{FF2B5EF4-FFF2-40B4-BE49-F238E27FC236}">
                <a16:creationId xmlns:a16="http://schemas.microsoft.com/office/drawing/2014/main" id="{ED977E01-55F3-5840-9677-DCF369AA2D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6499" y="3897978"/>
            <a:ext cx="1178595" cy="2426621"/>
          </a:xfrm>
          <a:prstGeom prst="rect">
            <a:avLst/>
          </a:prstGeom>
        </p:spPr>
      </p:pic>
      <p:pic>
        <p:nvPicPr>
          <p:cNvPr id="37" name="Picture 36" descr="A picture containing person, dark, young, front&#10;&#10;Description automatically generated">
            <a:extLst>
              <a:ext uri="{FF2B5EF4-FFF2-40B4-BE49-F238E27FC236}">
                <a16:creationId xmlns:a16="http://schemas.microsoft.com/office/drawing/2014/main" id="{08EE61F8-CAF5-064D-A7ED-3B37644F32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025" y="1590478"/>
            <a:ext cx="3154811" cy="473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33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7463F93-63E8-614B-9B5B-859D349C8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8119" y="4589713"/>
            <a:ext cx="5655762" cy="1215857"/>
          </a:xfrm>
        </p:spPr>
        <p:txBody>
          <a:bodyPr anchor="b">
            <a:no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selfie booths,</a:t>
            </a:r>
            <a:br>
              <a:rPr lang="en-US" sz="2400" dirty="0">
                <a:latin typeface="Avenir Book" panose="02000503020000020003" pitchFamily="2" charset="0"/>
              </a:rPr>
            </a:br>
            <a:r>
              <a:rPr lang="en-US" sz="2400" dirty="0">
                <a:latin typeface="Avenir Book" panose="02000503020000020003" pitchFamily="2" charset="0"/>
              </a:rPr>
              <a:t>Lollipops and champagne skirts…</a:t>
            </a:r>
            <a:endParaRPr lang="en-US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20" name="Picture 19" descr="A picture containing indoor, room, sitting, living&#10;&#10;Description automatically generated">
            <a:extLst>
              <a:ext uri="{FF2B5EF4-FFF2-40B4-BE49-F238E27FC236}">
                <a16:creationId xmlns:a16="http://schemas.microsoft.com/office/drawing/2014/main" id="{847103E3-D351-5741-A27C-42A18D08E1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3237" y="214692"/>
            <a:ext cx="3417568" cy="3393063"/>
          </a:xfrm>
          <a:prstGeom prst="rect">
            <a:avLst/>
          </a:prstGeom>
        </p:spPr>
      </p:pic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D4DFF47D-09FE-4B48-86D2-E9EE6D389B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437" y="226267"/>
            <a:ext cx="3372964" cy="33930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894269-82BF-0341-954A-57AD24A11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139" y="218935"/>
            <a:ext cx="4518424" cy="3388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908C5-9172-C444-8FF9-86984509A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37" y="3762542"/>
            <a:ext cx="1727200" cy="2870200"/>
          </a:xfrm>
          <a:prstGeom prst="rect">
            <a:avLst/>
          </a:prstGeom>
        </p:spPr>
      </p:pic>
      <p:pic>
        <p:nvPicPr>
          <p:cNvPr id="7" name="Picture 6" descr="A picture containing outdoor, person, young, holding&#10;&#10;Description automatically generated">
            <a:extLst>
              <a:ext uri="{FF2B5EF4-FFF2-40B4-BE49-F238E27FC236}">
                <a16:creationId xmlns:a16="http://schemas.microsoft.com/office/drawing/2014/main" id="{EAABB52D-9250-224D-B40C-461C7FBCF1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362" y="3762542"/>
            <a:ext cx="1727200" cy="275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6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9C68D-CF8B-4741-A52C-C0014E21A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3290" y="1636665"/>
            <a:ext cx="2491740" cy="424543"/>
          </a:xfrm>
        </p:spPr>
        <p:txBody>
          <a:bodyPr anchor="b">
            <a:no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Custom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orders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66D089-947D-3649-89BA-91ED3F1161FD}"/>
              </a:ext>
            </a:extLst>
          </p:cNvPr>
          <p:cNvSpPr txBox="1">
            <a:spLocks/>
          </p:cNvSpPr>
          <p:nvPr/>
        </p:nvSpPr>
        <p:spPr>
          <a:xfrm>
            <a:off x="8723448" y="1611084"/>
            <a:ext cx="2491740" cy="4245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Pre-Made 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Goods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60BB6C-8A30-4446-867F-166622D64D5B}"/>
              </a:ext>
            </a:extLst>
          </p:cNvPr>
          <p:cNvSpPr txBox="1">
            <a:spLocks/>
          </p:cNvSpPr>
          <p:nvPr/>
        </p:nvSpPr>
        <p:spPr>
          <a:xfrm>
            <a:off x="333828" y="2723061"/>
            <a:ext cx="2958012" cy="424543"/>
          </a:xfrm>
          <a:prstGeom prst="rect">
            <a:avLst/>
          </a:prstGeom>
        </p:spPr>
        <p:txBody>
          <a:bodyPr vert="horz" lIns="0" tIns="0" rIns="0" bIns="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spc="300" dirty="0">
                <a:latin typeface="Avenir Book" panose="02000503020000020003" pitchFamily="2" charset="0"/>
              </a:rPr>
              <a:t>Aerial Dancers </a:t>
            </a:r>
            <a:br>
              <a:rPr lang="en-US" sz="1600" spc="300" dirty="0">
                <a:latin typeface="Avenir Book" panose="02000503020000020003" pitchFamily="2" charset="0"/>
              </a:rPr>
            </a:br>
            <a:r>
              <a:rPr lang="en-US" sz="1600" spc="300" dirty="0">
                <a:latin typeface="Avenir Book" panose="02000503020000020003" pitchFamily="2" charset="0"/>
              </a:rPr>
              <a:t>&amp; Performers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56F11D7-AE9D-694B-8626-53DCFEBA376A}"/>
              </a:ext>
            </a:extLst>
          </p:cNvPr>
          <p:cNvSpPr txBox="1">
            <a:spLocks/>
          </p:cNvSpPr>
          <p:nvPr/>
        </p:nvSpPr>
        <p:spPr>
          <a:xfrm>
            <a:off x="333828" y="4049485"/>
            <a:ext cx="2958012" cy="424543"/>
          </a:xfrm>
          <a:prstGeom prst="rect">
            <a:avLst/>
          </a:prstGeom>
        </p:spPr>
        <p:txBody>
          <a:bodyPr vert="horz" lIns="0" tIns="0" rIns="0" bIns="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pc="300" dirty="0">
                <a:latin typeface="Avenir Book" panose="02000503020000020003" pitchFamily="2" charset="0"/>
              </a:rPr>
              <a:t>Entertainment</a:t>
            </a:r>
          </a:p>
          <a:p>
            <a:r>
              <a:rPr lang="en-US" sz="1800" spc="300" dirty="0">
                <a:latin typeface="Avenir Book" panose="02000503020000020003" pitchFamily="2" charset="0"/>
              </a:rPr>
              <a:t>Spaces/Events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4BF7F36-1B3F-E442-B267-D0CEE97BF158}"/>
              </a:ext>
            </a:extLst>
          </p:cNvPr>
          <p:cNvSpPr txBox="1">
            <a:spLocks/>
          </p:cNvSpPr>
          <p:nvPr/>
        </p:nvSpPr>
        <p:spPr>
          <a:xfrm>
            <a:off x="6069330" y="1636665"/>
            <a:ext cx="2491740" cy="424543"/>
          </a:xfrm>
          <a:prstGeom prst="rect">
            <a:avLst/>
          </a:prstGeom>
        </p:spPr>
        <p:txBody>
          <a:bodyPr vert="horz" lIns="0" tIns="0" rIns="0" bIns="0" rtlCol="0" anchor="b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Rentals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7E043D-F43B-6645-B42D-FE480513A625}"/>
              </a:ext>
            </a:extLst>
          </p:cNvPr>
          <p:cNvSpPr/>
          <p:nvPr/>
        </p:nvSpPr>
        <p:spPr>
          <a:xfrm>
            <a:off x="4443085" y="2614787"/>
            <a:ext cx="549465" cy="5348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6F57CD-3689-494E-A375-9B976B5D5DFE}"/>
              </a:ext>
            </a:extLst>
          </p:cNvPr>
          <p:cNvSpPr/>
          <p:nvPr/>
        </p:nvSpPr>
        <p:spPr>
          <a:xfrm>
            <a:off x="9649090" y="2566122"/>
            <a:ext cx="497776" cy="481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6D0871-DC42-2E4D-BAFA-2BA12AE2130B}"/>
              </a:ext>
            </a:extLst>
          </p:cNvPr>
          <p:cNvSpPr/>
          <p:nvPr/>
        </p:nvSpPr>
        <p:spPr>
          <a:xfrm>
            <a:off x="4589767" y="4049485"/>
            <a:ext cx="238786" cy="2506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1562E4E-A36B-7647-AF1D-9E4C2950CA22}"/>
              </a:ext>
            </a:extLst>
          </p:cNvPr>
          <p:cNvSpPr txBox="1">
            <a:spLocks/>
          </p:cNvSpPr>
          <p:nvPr/>
        </p:nvSpPr>
        <p:spPr>
          <a:xfrm>
            <a:off x="493485" y="442684"/>
            <a:ext cx="9404493" cy="584200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venir Book" panose="02000503020000020003" pitchFamily="2" charset="0"/>
              </a:rPr>
              <a:t>Target Customers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NOW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FF655B-4A77-B04A-A1EE-A24CFAA5EA68}"/>
              </a:ext>
            </a:extLst>
          </p:cNvPr>
          <p:cNvSpPr/>
          <p:nvPr/>
        </p:nvSpPr>
        <p:spPr>
          <a:xfrm>
            <a:off x="7199451" y="2715887"/>
            <a:ext cx="223112" cy="210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752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9C68D-CF8B-4741-A52C-C0014E21A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3290" y="1636665"/>
            <a:ext cx="2491740" cy="424543"/>
          </a:xfrm>
        </p:spPr>
        <p:txBody>
          <a:bodyPr anchor="b">
            <a:no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Custom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orders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66D089-947D-3649-89BA-91ED3F1161FD}"/>
              </a:ext>
            </a:extLst>
          </p:cNvPr>
          <p:cNvSpPr txBox="1">
            <a:spLocks/>
          </p:cNvSpPr>
          <p:nvPr/>
        </p:nvSpPr>
        <p:spPr>
          <a:xfrm>
            <a:off x="8723448" y="1611084"/>
            <a:ext cx="2491740" cy="4245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Pre-Made 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Goods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60BB6C-8A30-4446-867F-166622D64D5B}"/>
              </a:ext>
            </a:extLst>
          </p:cNvPr>
          <p:cNvSpPr txBox="1">
            <a:spLocks/>
          </p:cNvSpPr>
          <p:nvPr/>
        </p:nvSpPr>
        <p:spPr>
          <a:xfrm>
            <a:off x="333828" y="2723061"/>
            <a:ext cx="2958012" cy="424543"/>
          </a:xfrm>
          <a:prstGeom prst="rect">
            <a:avLst/>
          </a:prstGeom>
        </p:spPr>
        <p:txBody>
          <a:bodyPr vert="horz" lIns="0" tIns="0" rIns="0" bIns="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spc="300" dirty="0">
                <a:latin typeface="Avenir Book" panose="02000503020000020003" pitchFamily="2" charset="0"/>
              </a:rPr>
              <a:t>Aerial Dancers </a:t>
            </a:r>
            <a:br>
              <a:rPr lang="en-US" sz="1600" spc="300" dirty="0">
                <a:latin typeface="Avenir Book" panose="02000503020000020003" pitchFamily="2" charset="0"/>
              </a:rPr>
            </a:br>
            <a:r>
              <a:rPr lang="en-US" sz="1600" spc="300" dirty="0">
                <a:latin typeface="Avenir Book" panose="02000503020000020003" pitchFamily="2" charset="0"/>
              </a:rPr>
              <a:t>&amp; Performers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56F11D7-AE9D-694B-8626-53DCFEBA376A}"/>
              </a:ext>
            </a:extLst>
          </p:cNvPr>
          <p:cNvSpPr txBox="1">
            <a:spLocks/>
          </p:cNvSpPr>
          <p:nvPr/>
        </p:nvSpPr>
        <p:spPr>
          <a:xfrm>
            <a:off x="333828" y="4049485"/>
            <a:ext cx="2958012" cy="424543"/>
          </a:xfrm>
          <a:prstGeom prst="rect">
            <a:avLst/>
          </a:prstGeom>
        </p:spPr>
        <p:txBody>
          <a:bodyPr vert="horz" lIns="0" tIns="0" rIns="0" bIns="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pc="300" dirty="0">
                <a:latin typeface="Avenir Book" panose="02000503020000020003" pitchFamily="2" charset="0"/>
              </a:rPr>
              <a:t>Entertainment</a:t>
            </a:r>
          </a:p>
          <a:p>
            <a:r>
              <a:rPr lang="en-US" sz="1800" spc="300" dirty="0">
                <a:latin typeface="Avenir Book" panose="02000503020000020003" pitchFamily="2" charset="0"/>
              </a:rPr>
              <a:t>Spaces/Events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D7C928-DCFD-734A-9BC3-F52600B76A03}"/>
              </a:ext>
            </a:extLst>
          </p:cNvPr>
          <p:cNvSpPr txBox="1">
            <a:spLocks/>
          </p:cNvSpPr>
          <p:nvPr/>
        </p:nvSpPr>
        <p:spPr>
          <a:xfrm>
            <a:off x="333828" y="5432515"/>
            <a:ext cx="2958012" cy="424543"/>
          </a:xfrm>
          <a:prstGeom prst="rect">
            <a:avLst/>
          </a:prstGeom>
        </p:spPr>
        <p:txBody>
          <a:bodyPr vert="horz" lIns="0" tIns="0" rIns="0" bIns="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pc="300" dirty="0">
                <a:latin typeface="Avenir Book" panose="02000503020000020003" pitchFamily="2" charset="0"/>
              </a:rPr>
              <a:t>At-Home</a:t>
            </a:r>
          </a:p>
          <a:p>
            <a:r>
              <a:rPr lang="en-US" sz="1800" spc="300" dirty="0">
                <a:latin typeface="Avenir Book" panose="02000503020000020003" pitchFamily="2" charset="0"/>
              </a:rPr>
              <a:t>Consumers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4BF7F36-1B3F-E442-B267-D0CEE97BF158}"/>
              </a:ext>
            </a:extLst>
          </p:cNvPr>
          <p:cNvSpPr txBox="1">
            <a:spLocks/>
          </p:cNvSpPr>
          <p:nvPr/>
        </p:nvSpPr>
        <p:spPr>
          <a:xfrm>
            <a:off x="6069330" y="1636665"/>
            <a:ext cx="2491740" cy="424543"/>
          </a:xfrm>
          <a:prstGeom prst="rect">
            <a:avLst/>
          </a:prstGeom>
        </p:spPr>
        <p:txBody>
          <a:bodyPr vert="horz" lIns="0" tIns="0" rIns="0" bIns="0" rtlCol="0" anchor="b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Rentals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1562E4E-A36B-7647-AF1D-9E4C2950CA22}"/>
              </a:ext>
            </a:extLst>
          </p:cNvPr>
          <p:cNvSpPr txBox="1">
            <a:spLocks/>
          </p:cNvSpPr>
          <p:nvPr/>
        </p:nvSpPr>
        <p:spPr>
          <a:xfrm>
            <a:off x="493485" y="442684"/>
            <a:ext cx="11011750" cy="584200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venir Book" panose="02000503020000020003" pitchFamily="2" charset="0"/>
              </a:rPr>
              <a:t>Target Customers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Avenir Book" panose="02000503020000020003" pitchFamily="2" charset="0"/>
              </a:rPr>
              <a:t>+3 years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C94D10-9964-4C4D-BA0A-5788E143514A}"/>
              </a:ext>
            </a:extLst>
          </p:cNvPr>
          <p:cNvSpPr/>
          <p:nvPr/>
        </p:nvSpPr>
        <p:spPr>
          <a:xfrm>
            <a:off x="4249354" y="2435048"/>
            <a:ext cx="889806" cy="86868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1FBCEF-30D6-5641-AC65-352A2AE55C66}"/>
              </a:ext>
            </a:extLst>
          </p:cNvPr>
          <p:cNvSpPr/>
          <p:nvPr/>
        </p:nvSpPr>
        <p:spPr>
          <a:xfrm>
            <a:off x="9373873" y="2212523"/>
            <a:ext cx="1190890" cy="115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346951-65A4-5B47-8115-1299F86905A0}"/>
              </a:ext>
            </a:extLst>
          </p:cNvPr>
          <p:cNvSpPr/>
          <p:nvPr/>
        </p:nvSpPr>
        <p:spPr>
          <a:xfrm>
            <a:off x="4145891" y="3677570"/>
            <a:ext cx="1095952" cy="10322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C61291-02A0-AA43-968A-1C4CB9D9EE58}"/>
              </a:ext>
            </a:extLst>
          </p:cNvPr>
          <p:cNvSpPr/>
          <p:nvPr/>
        </p:nvSpPr>
        <p:spPr>
          <a:xfrm>
            <a:off x="6885921" y="2421768"/>
            <a:ext cx="889806" cy="838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A7C253-5C01-334D-B094-1DF567E47D17}"/>
              </a:ext>
            </a:extLst>
          </p:cNvPr>
          <p:cNvSpPr/>
          <p:nvPr/>
        </p:nvSpPr>
        <p:spPr>
          <a:xfrm>
            <a:off x="9270511" y="4822374"/>
            <a:ext cx="1397614" cy="135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EA6DA5-F908-2B4D-A3B7-3F0963CFEBD2}"/>
              </a:ext>
            </a:extLst>
          </p:cNvPr>
          <p:cNvSpPr/>
          <p:nvPr/>
        </p:nvSpPr>
        <p:spPr>
          <a:xfrm>
            <a:off x="7112976" y="3981418"/>
            <a:ext cx="404448" cy="424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3F3108-C95D-7149-BD1B-43864195ED83}"/>
              </a:ext>
            </a:extLst>
          </p:cNvPr>
          <p:cNvSpPr/>
          <p:nvPr/>
        </p:nvSpPr>
        <p:spPr>
          <a:xfrm>
            <a:off x="9621868" y="3816878"/>
            <a:ext cx="701927" cy="663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553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7463F93-63E8-614B-9B5B-859D349C8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3768" y="230446"/>
            <a:ext cx="6732980" cy="424543"/>
          </a:xfrm>
        </p:spPr>
        <p:txBody>
          <a:bodyPr anchor="b">
            <a:no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TRAINING AT HOME</a:t>
            </a:r>
            <a:endParaRPr lang="en-US" sz="1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AC3DC6-596E-5D47-BF4F-26530EFCA5AC}"/>
              </a:ext>
            </a:extLst>
          </p:cNvPr>
          <p:cNvSpPr txBox="1">
            <a:spLocks/>
          </p:cNvSpPr>
          <p:nvPr/>
        </p:nvSpPr>
        <p:spPr>
          <a:xfrm>
            <a:off x="4946150" y="5486401"/>
            <a:ext cx="2641145" cy="4245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venir Book" panose="02000503020000020003" pitchFamily="2" charset="0"/>
              </a:rPr>
              <a:t>Weight bench for home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0EA81A-E4A8-5B46-A89C-16A4A1751BE5}"/>
              </a:ext>
            </a:extLst>
          </p:cNvPr>
          <p:cNvSpPr txBox="1">
            <a:spLocks/>
          </p:cNvSpPr>
          <p:nvPr/>
        </p:nvSpPr>
        <p:spPr>
          <a:xfrm>
            <a:off x="1378493" y="5486401"/>
            <a:ext cx="1808088" cy="4245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venir Book" panose="02000503020000020003" pitchFamily="2" charset="0"/>
              </a:rPr>
              <a:t>Fire dance supplies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81FDE1-72C4-9149-9934-BE200FB0F605}"/>
              </a:ext>
            </a:extLst>
          </p:cNvPr>
          <p:cNvSpPr txBox="1">
            <a:spLocks/>
          </p:cNvSpPr>
          <p:nvPr/>
        </p:nvSpPr>
        <p:spPr>
          <a:xfrm>
            <a:off x="8492496" y="5486401"/>
            <a:ext cx="2450325" cy="4245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venir Book" panose="02000503020000020003" pitchFamily="2" charset="0"/>
              </a:rPr>
              <a:t>At-Home Training Equipment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6337C9-6751-7E45-A577-C3ED956F2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52" y="1643860"/>
            <a:ext cx="3657934" cy="2926347"/>
          </a:xfrm>
          <a:prstGeom prst="rect">
            <a:avLst/>
          </a:prstGeom>
        </p:spPr>
      </p:pic>
      <p:pic>
        <p:nvPicPr>
          <p:cNvPr id="11" name="Picture 10" descr="A picture containing desk, computer, sitting, table&#10;&#10;Description automatically generated">
            <a:extLst>
              <a:ext uri="{FF2B5EF4-FFF2-40B4-BE49-F238E27FC236}">
                <a16:creationId xmlns:a16="http://schemas.microsoft.com/office/drawing/2014/main" id="{6720EF9F-F5CF-E74B-B91F-FE64D10AB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480" y="2060226"/>
            <a:ext cx="1808088" cy="27375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C4AE4-7E36-EA4B-9868-FFD2AD3F3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150" y="2060226"/>
            <a:ext cx="2641145" cy="26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30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1E5E4A0-BEA3-3B4E-BF43-11A2C2429915}"/>
              </a:ext>
            </a:extLst>
          </p:cNvPr>
          <p:cNvSpPr/>
          <p:nvPr/>
        </p:nvSpPr>
        <p:spPr>
          <a:xfrm>
            <a:off x="4071225" y="-85471"/>
            <a:ext cx="4131288" cy="7018421"/>
          </a:xfrm>
          <a:prstGeom prst="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16818F3-342A-D246-8DC7-E80151FA9D77}"/>
              </a:ext>
            </a:extLst>
          </p:cNvPr>
          <p:cNvSpPr/>
          <p:nvPr/>
        </p:nvSpPr>
        <p:spPr>
          <a:xfrm>
            <a:off x="8205091" y="-85471"/>
            <a:ext cx="4131288" cy="7018421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6B48DA-F2F3-034B-AF3D-CA68A22A6A2E}"/>
              </a:ext>
            </a:extLst>
          </p:cNvPr>
          <p:cNvSpPr/>
          <p:nvPr/>
        </p:nvSpPr>
        <p:spPr>
          <a:xfrm>
            <a:off x="-65000" y="-85471"/>
            <a:ext cx="4131288" cy="7018421"/>
          </a:xfrm>
          <a:prstGeom prst="rect">
            <a:avLst/>
          </a:prstGeom>
          <a:solidFill>
            <a:schemeClr val="accent4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032DAC0-779C-4E49-AF42-E6DAD42E8AB7}"/>
              </a:ext>
            </a:extLst>
          </p:cNvPr>
          <p:cNvSpPr/>
          <p:nvPr/>
        </p:nvSpPr>
        <p:spPr>
          <a:xfrm rot="20700000">
            <a:off x="4792103" y="2696737"/>
            <a:ext cx="10174240" cy="308048"/>
          </a:xfrm>
          <a:prstGeom prst="rect">
            <a:avLst/>
          </a:prstGeom>
          <a:solidFill>
            <a:srgbClr val="331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E342453-EC25-674F-BB1C-F861411DF42C}"/>
              </a:ext>
            </a:extLst>
          </p:cNvPr>
          <p:cNvSpPr/>
          <p:nvPr/>
        </p:nvSpPr>
        <p:spPr>
          <a:xfrm rot="900000">
            <a:off x="2201047" y="5595278"/>
            <a:ext cx="12206494" cy="308048"/>
          </a:xfrm>
          <a:prstGeom prst="rect">
            <a:avLst/>
          </a:prstGeom>
          <a:solidFill>
            <a:srgbClr val="2A1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BC5B4A-E36B-DD4E-8D55-39FACE904BF6}"/>
              </a:ext>
            </a:extLst>
          </p:cNvPr>
          <p:cNvSpPr/>
          <p:nvPr/>
        </p:nvSpPr>
        <p:spPr>
          <a:xfrm>
            <a:off x="-594361" y="4010183"/>
            <a:ext cx="13056381" cy="308048"/>
          </a:xfrm>
          <a:prstGeom prst="rect">
            <a:avLst/>
          </a:prstGeom>
          <a:solidFill>
            <a:srgbClr val="331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D50B4F-4821-7E49-894F-FB513BAA8FE5}"/>
              </a:ext>
            </a:extLst>
          </p:cNvPr>
          <p:cNvSpPr/>
          <p:nvPr/>
        </p:nvSpPr>
        <p:spPr>
          <a:xfrm>
            <a:off x="2265799" y="4006874"/>
            <a:ext cx="308048" cy="308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32BA5DD-1C2F-744F-85E4-4C140F8D5F39}"/>
              </a:ext>
            </a:extLst>
          </p:cNvPr>
          <p:cNvSpPr/>
          <p:nvPr/>
        </p:nvSpPr>
        <p:spPr>
          <a:xfrm rot="20700000">
            <a:off x="-1081776" y="2456829"/>
            <a:ext cx="13737988" cy="308048"/>
          </a:xfrm>
          <a:prstGeom prst="rect">
            <a:avLst/>
          </a:prstGeom>
          <a:solidFill>
            <a:srgbClr val="131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34234C8-3757-DC44-8E02-B074845C7792}"/>
              </a:ext>
            </a:extLst>
          </p:cNvPr>
          <p:cNvSpPr/>
          <p:nvPr/>
        </p:nvSpPr>
        <p:spPr>
          <a:xfrm rot="900000">
            <a:off x="8822057" y="4553007"/>
            <a:ext cx="4152440" cy="308048"/>
          </a:xfrm>
          <a:prstGeom prst="rect">
            <a:avLst/>
          </a:prstGeom>
          <a:solidFill>
            <a:srgbClr val="331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C51ED582-1FD5-6D43-8599-C96C0E703C17}"/>
              </a:ext>
            </a:extLst>
          </p:cNvPr>
          <p:cNvSpPr txBox="1">
            <a:spLocks/>
          </p:cNvSpPr>
          <p:nvPr/>
        </p:nvSpPr>
        <p:spPr>
          <a:xfrm>
            <a:off x="493486" y="435383"/>
            <a:ext cx="3993640" cy="13542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venir Book" panose="02000503020000020003" pitchFamily="2" charset="0"/>
              </a:rPr>
              <a:t>GROWTH</a:t>
            </a:r>
          </a:p>
          <a:p>
            <a:pPr algn="l"/>
            <a:r>
              <a:rPr lang="en-US" dirty="0">
                <a:latin typeface="Avenir Book" panose="02000503020000020003" pitchFamily="2" charset="0"/>
              </a:rPr>
              <a:t>Path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5C8D92C-1E61-B643-92A2-860F8C370C76}"/>
              </a:ext>
            </a:extLst>
          </p:cNvPr>
          <p:cNvSpPr/>
          <p:nvPr/>
        </p:nvSpPr>
        <p:spPr>
          <a:xfrm>
            <a:off x="522096" y="3817069"/>
            <a:ext cx="308048" cy="308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0314BDD7-BC65-CC45-89B5-E1605C071CA2}"/>
              </a:ext>
            </a:extLst>
          </p:cNvPr>
          <p:cNvSpPr txBox="1">
            <a:spLocks/>
          </p:cNvSpPr>
          <p:nvPr/>
        </p:nvSpPr>
        <p:spPr>
          <a:xfrm>
            <a:off x="142671" y="3345872"/>
            <a:ext cx="1093435" cy="41860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latin typeface="Avenir Book" panose="02000503020000020003" pitchFamily="2" charset="0"/>
              </a:rPr>
              <a:t>Custom</a:t>
            </a:r>
          </a:p>
          <a:p>
            <a:r>
              <a:rPr lang="en-US" sz="1200" spc="300" dirty="0">
                <a:latin typeface="Avenir Book" panose="02000503020000020003" pitchFamily="2" charset="0"/>
              </a:rPr>
              <a:t>Orders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5DB5819-028C-4844-BB34-A1B46F5BF57F}"/>
              </a:ext>
            </a:extLst>
          </p:cNvPr>
          <p:cNvSpPr txBox="1">
            <a:spLocks/>
          </p:cNvSpPr>
          <p:nvPr/>
        </p:nvSpPr>
        <p:spPr>
          <a:xfrm>
            <a:off x="1846613" y="3508297"/>
            <a:ext cx="1119143" cy="44650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latin typeface="Avenir Book" panose="02000503020000020003" pitchFamily="2" charset="0"/>
              </a:rPr>
              <a:t>Online store</a:t>
            </a: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8005306F-9667-0B4B-AC31-134971BA9B4A}"/>
              </a:ext>
            </a:extLst>
          </p:cNvPr>
          <p:cNvSpPr txBox="1">
            <a:spLocks/>
          </p:cNvSpPr>
          <p:nvPr/>
        </p:nvSpPr>
        <p:spPr>
          <a:xfrm>
            <a:off x="73937" y="6220003"/>
            <a:ext cx="3993640" cy="6070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latin typeface="Avenir Book" panose="02000503020000020003" pitchFamily="2" charset="0"/>
              </a:rPr>
              <a:t>2020</a:t>
            </a: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970902D0-4040-4D4B-89F1-A3975F0C98EA}"/>
              </a:ext>
            </a:extLst>
          </p:cNvPr>
          <p:cNvSpPr txBox="1">
            <a:spLocks/>
          </p:cNvSpPr>
          <p:nvPr/>
        </p:nvSpPr>
        <p:spPr>
          <a:xfrm>
            <a:off x="4217674" y="6220003"/>
            <a:ext cx="3993640" cy="6070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2021</a:t>
            </a: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CE25207B-3266-3A49-BEE4-587580E0E7E6}"/>
              </a:ext>
            </a:extLst>
          </p:cNvPr>
          <p:cNvSpPr txBox="1">
            <a:spLocks/>
          </p:cNvSpPr>
          <p:nvPr/>
        </p:nvSpPr>
        <p:spPr>
          <a:xfrm>
            <a:off x="8280388" y="6220003"/>
            <a:ext cx="3993640" cy="6070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2022+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AE51A8-4684-8B4E-975F-EA32F6707954}"/>
              </a:ext>
            </a:extLst>
          </p:cNvPr>
          <p:cNvSpPr/>
          <p:nvPr/>
        </p:nvSpPr>
        <p:spPr>
          <a:xfrm rot="19800000">
            <a:off x="4755899" y="1090321"/>
            <a:ext cx="6140239" cy="308048"/>
          </a:xfrm>
          <a:prstGeom prst="rect">
            <a:avLst/>
          </a:prstGeom>
          <a:solidFill>
            <a:srgbClr val="131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838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1E5E4A0-BEA3-3B4E-BF43-11A2C2429915}"/>
              </a:ext>
            </a:extLst>
          </p:cNvPr>
          <p:cNvSpPr/>
          <p:nvPr/>
        </p:nvSpPr>
        <p:spPr>
          <a:xfrm>
            <a:off x="4071225" y="-160421"/>
            <a:ext cx="4131288" cy="7018421"/>
          </a:xfrm>
          <a:prstGeom prst="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16818F3-342A-D246-8DC7-E80151FA9D77}"/>
              </a:ext>
            </a:extLst>
          </p:cNvPr>
          <p:cNvSpPr/>
          <p:nvPr/>
        </p:nvSpPr>
        <p:spPr>
          <a:xfrm>
            <a:off x="8205091" y="-160421"/>
            <a:ext cx="4131288" cy="7018421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6B48DA-F2F3-034B-AF3D-CA68A22A6A2E}"/>
              </a:ext>
            </a:extLst>
          </p:cNvPr>
          <p:cNvSpPr/>
          <p:nvPr/>
        </p:nvSpPr>
        <p:spPr>
          <a:xfrm>
            <a:off x="-65000" y="-160421"/>
            <a:ext cx="4131288" cy="7018421"/>
          </a:xfrm>
          <a:prstGeom prst="rect">
            <a:avLst/>
          </a:prstGeom>
          <a:solidFill>
            <a:schemeClr val="accent4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032DAC0-779C-4E49-AF42-E6DAD42E8AB7}"/>
              </a:ext>
            </a:extLst>
          </p:cNvPr>
          <p:cNvSpPr/>
          <p:nvPr/>
        </p:nvSpPr>
        <p:spPr>
          <a:xfrm rot="20700000">
            <a:off x="4792103" y="2696737"/>
            <a:ext cx="10174240" cy="308048"/>
          </a:xfrm>
          <a:prstGeom prst="rect">
            <a:avLst/>
          </a:prstGeom>
          <a:solidFill>
            <a:srgbClr val="331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E342453-EC25-674F-BB1C-F861411DF42C}"/>
              </a:ext>
            </a:extLst>
          </p:cNvPr>
          <p:cNvSpPr/>
          <p:nvPr/>
        </p:nvSpPr>
        <p:spPr>
          <a:xfrm rot="900000">
            <a:off x="2201047" y="5595278"/>
            <a:ext cx="12206494" cy="308048"/>
          </a:xfrm>
          <a:prstGeom prst="rect">
            <a:avLst/>
          </a:prstGeom>
          <a:solidFill>
            <a:srgbClr val="2A1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BC5B4A-E36B-DD4E-8D55-39FACE904BF6}"/>
              </a:ext>
            </a:extLst>
          </p:cNvPr>
          <p:cNvSpPr/>
          <p:nvPr/>
        </p:nvSpPr>
        <p:spPr>
          <a:xfrm>
            <a:off x="-594361" y="4010183"/>
            <a:ext cx="13056381" cy="308048"/>
          </a:xfrm>
          <a:prstGeom prst="rect">
            <a:avLst/>
          </a:prstGeom>
          <a:solidFill>
            <a:srgbClr val="331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174B45D-A395-434A-BE75-A45A8E8149D9}"/>
              </a:ext>
            </a:extLst>
          </p:cNvPr>
          <p:cNvSpPr/>
          <p:nvPr/>
        </p:nvSpPr>
        <p:spPr>
          <a:xfrm>
            <a:off x="7750775" y="3228924"/>
            <a:ext cx="308048" cy="308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6A4971B-C283-9341-BC83-7C3E85374353}"/>
              </a:ext>
            </a:extLst>
          </p:cNvPr>
          <p:cNvSpPr txBox="1">
            <a:spLocks/>
          </p:cNvSpPr>
          <p:nvPr/>
        </p:nvSpPr>
        <p:spPr>
          <a:xfrm>
            <a:off x="4468230" y="5126561"/>
            <a:ext cx="1093435" cy="38156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latin typeface="Avenir Book" panose="02000503020000020003" pitchFamily="2" charset="0"/>
              </a:rPr>
              <a:t>Local rentals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50DAA77-A18D-5C4D-B2DC-F4B4E7D62F39}"/>
              </a:ext>
            </a:extLst>
          </p:cNvPr>
          <p:cNvSpPr/>
          <p:nvPr/>
        </p:nvSpPr>
        <p:spPr>
          <a:xfrm>
            <a:off x="4855407" y="4716233"/>
            <a:ext cx="308048" cy="308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32BA5DD-1C2F-744F-85E4-4C140F8D5F39}"/>
              </a:ext>
            </a:extLst>
          </p:cNvPr>
          <p:cNvSpPr/>
          <p:nvPr/>
        </p:nvSpPr>
        <p:spPr>
          <a:xfrm rot="20700000">
            <a:off x="-1081776" y="2456829"/>
            <a:ext cx="13737988" cy="308048"/>
          </a:xfrm>
          <a:prstGeom prst="rect">
            <a:avLst/>
          </a:prstGeom>
          <a:solidFill>
            <a:srgbClr val="131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37552F9-591A-FE4D-AB8A-B59344874338}"/>
              </a:ext>
            </a:extLst>
          </p:cNvPr>
          <p:cNvSpPr txBox="1">
            <a:spLocks/>
          </p:cNvSpPr>
          <p:nvPr/>
        </p:nvSpPr>
        <p:spPr>
          <a:xfrm>
            <a:off x="7250383" y="3574714"/>
            <a:ext cx="1302032" cy="352866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latin typeface="Avenir Book" panose="02000503020000020003" pitchFamily="2" charset="0"/>
              </a:rPr>
              <a:t>Fitness at home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34234C8-3757-DC44-8E02-B074845C7792}"/>
              </a:ext>
            </a:extLst>
          </p:cNvPr>
          <p:cNvSpPr/>
          <p:nvPr/>
        </p:nvSpPr>
        <p:spPr>
          <a:xfrm rot="900000">
            <a:off x="8822057" y="4553007"/>
            <a:ext cx="4152440" cy="308048"/>
          </a:xfrm>
          <a:prstGeom prst="rect">
            <a:avLst/>
          </a:prstGeom>
          <a:solidFill>
            <a:srgbClr val="331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F1881E2-AA83-5844-BA6B-ABB4CD926E67}"/>
              </a:ext>
            </a:extLst>
          </p:cNvPr>
          <p:cNvSpPr/>
          <p:nvPr/>
        </p:nvSpPr>
        <p:spPr>
          <a:xfrm>
            <a:off x="6253155" y="3995561"/>
            <a:ext cx="308048" cy="308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2B2E152-19BE-C340-B2C2-464924A8F7AA}"/>
              </a:ext>
            </a:extLst>
          </p:cNvPr>
          <p:cNvSpPr txBox="1">
            <a:spLocks/>
          </p:cNvSpPr>
          <p:nvPr/>
        </p:nvSpPr>
        <p:spPr>
          <a:xfrm>
            <a:off x="5770692" y="4369758"/>
            <a:ext cx="1291590" cy="41860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0" spc="300" dirty="0">
                <a:latin typeface="Avenir Book" panose="02000503020000020003" pitchFamily="2" charset="0"/>
              </a:rPr>
              <a:t>Flow art products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C51ED582-1FD5-6D43-8599-C96C0E703C17}"/>
              </a:ext>
            </a:extLst>
          </p:cNvPr>
          <p:cNvSpPr txBox="1">
            <a:spLocks/>
          </p:cNvSpPr>
          <p:nvPr/>
        </p:nvSpPr>
        <p:spPr>
          <a:xfrm>
            <a:off x="493486" y="435383"/>
            <a:ext cx="3993640" cy="13542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venir Book" panose="02000503020000020003" pitchFamily="2" charset="0"/>
              </a:rPr>
              <a:t>GROWTH</a:t>
            </a:r>
          </a:p>
          <a:p>
            <a:pPr algn="l"/>
            <a:r>
              <a:rPr lang="en-US" dirty="0">
                <a:latin typeface="Avenir Book" panose="02000503020000020003" pitchFamily="2" charset="0"/>
              </a:rPr>
              <a:t>Path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937978-A84C-CE48-B676-820416FFA2C6}"/>
              </a:ext>
            </a:extLst>
          </p:cNvPr>
          <p:cNvGrpSpPr/>
          <p:nvPr/>
        </p:nvGrpSpPr>
        <p:grpSpPr>
          <a:xfrm>
            <a:off x="142671" y="3345872"/>
            <a:ext cx="2823085" cy="969050"/>
            <a:chOff x="142671" y="3345872"/>
            <a:chExt cx="2823085" cy="96905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CD50B4F-4821-7E49-894F-FB513BAA8FE5}"/>
                </a:ext>
              </a:extLst>
            </p:cNvPr>
            <p:cNvSpPr/>
            <p:nvPr/>
          </p:nvSpPr>
          <p:spPr>
            <a:xfrm>
              <a:off x="2265799" y="4006874"/>
              <a:ext cx="308048" cy="30804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5C8D92C-1E61-B643-92A2-860F8C370C76}"/>
                </a:ext>
              </a:extLst>
            </p:cNvPr>
            <p:cNvSpPr/>
            <p:nvPr/>
          </p:nvSpPr>
          <p:spPr>
            <a:xfrm>
              <a:off x="522096" y="3817069"/>
              <a:ext cx="308048" cy="30804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0314BDD7-BC65-CC45-89B5-E1605C071CA2}"/>
                </a:ext>
              </a:extLst>
            </p:cNvPr>
            <p:cNvSpPr txBox="1">
              <a:spLocks/>
            </p:cNvSpPr>
            <p:nvPr/>
          </p:nvSpPr>
          <p:spPr>
            <a:xfrm>
              <a:off x="142671" y="3345872"/>
              <a:ext cx="1093435" cy="418602"/>
            </a:xfrm>
            <a:prstGeom prst="rect">
              <a:avLst/>
            </a:prstGeom>
          </p:spPr>
          <p:txBody>
            <a:bodyPr vert="horz" lIns="0" tIns="0" rIns="0" bIns="0" rtlCol="0" anchor="b">
              <a:norm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00" b="1" i="0" kern="1200" cap="all" spc="750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spc="3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</a:rPr>
                <a:t>Custom</a:t>
              </a:r>
            </a:p>
            <a:p>
              <a:r>
                <a:rPr lang="en-US" sz="1200" spc="3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</a:rPr>
                <a:t>Orders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65DB5819-028C-4844-BB34-A1B46F5BF57F}"/>
                </a:ext>
              </a:extLst>
            </p:cNvPr>
            <p:cNvSpPr txBox="1">
              <a:spLocks/>
            </p:cNvSpPr>
            <p:nvPr/>
          </p:nvSpPr>
          <p:spPr>
            <a:xfrm>
              <a:off x="1846613" y="3508297"/>
              <a:ext cx="1119143" cy="446509"/>
            </a:xfrm>
            <a:prstGeom prst="rect">
              <a:avLst/>
            </a:prstGeom>
          </p:spPr>
          <p:txBody>
            <a:bodyPr vert="horz" lIns="0" tIns="0" rIns="0" bIns="0" rtlCol="0" anchor="b">
              <a:norm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00" b="1" i="0" kern="1200" cap="all" spc="750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spc="3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</a:rPr>
                <a:t>Online store</a:t>
              </a:r>
            </a:p>
          </p:txBody>
        </p:sp>
      </p:grpSp>
      <p:sp>
        <p:nvSpPr>
          <p:cNvPr id="103" name="Title 1">
            <a:extLst>
              <a:ext uri="{FF2B5EF4-FFF2-40B4-BE49-F238E27FC236}">
                <a16:creationId xmlns:a16="http://schemas.microsoft.com/office/drawing/2014/main" id="{8005306F-9667-0B4B-AC31-134971BA9B4A}"/>
              </a:ext>
            </a:extLst>
          </p:cNvPr>
          <p:cNvSpPr txBox="1">
            <a:spLocks/>
          </p:cNvSpPr>
          <p:nvPr/>
        </p:nvSpPr>
        <p:spPr>
          <a:xfrm>
            <a:off x="73937" y="6220003"/>
            <a:ext cx="3993640" cy="6070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2020</a:t>
            </a: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970902D0-4040-4D4B-89F1-A3975F0C98EA}"/>
              </a:ext>
            </a:extLst>
          </p:cNvPr>
          <p:cNvSpPr txBox="1">
            <a:spLocks/>
          </p:cNvSpPr>
          <p:nvPr/>
        </p:nvSpPr>
        <p:spPr>
          <a:xfrm>
            <a:off x="4217674" y="6220003"/>
            <a:ext cx="3993640" cy="6070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latin typeface="Avenir Book" panose="02000503020000020003" pitchFamily="2" charset="0"/>
              </a:rPr>
              <a:t>2021</a:t>
            </a: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CE25207B-3266-3A49-BEE4-587580E0E7E6}"/>
              </a:ext>
            </a:extLst>
          </p:cNvPr>
          <p:cNvSpPr txBox="1">
            <a:spLocks/>
          </p:cNvSpPr>
          <p:nvPr/>
        </p:nvSpPr>
        <p:spPr>
          <a:xfrm>
            <a:off x="8280388" y="6220003"/>
            <a:ext cx="3993640" cy="6070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2022+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70B7F7-E68F-7D4B-B863-748A118F3581}"/>
              </a:ext>
            </a:extLst>
          </p:cNvPr>
          <p:cNvSpPr/>
          <p:nvPr/>
        </p:nvSpPr>
        <p:spPr>
          <a:xfrm rot="19800000">
            <a:off x="4755899" y="1090321"/>
            <a:ext cx="6140239" cy="308048"/>
          </a:xfrm>
          <a:prstGeom prst="rect">
            <a:avLst/>
          </a:prstGeom>
          <a:solidFill>
            <a:srgbClr val="131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F12B690-2C7F-A64C-B03C-24C3E87C65BA}"/>
              </a:ext>
            </a:extLst>
          </p:cNvPr>
          <p:cNvSpPr txBox="1">
            <a:spLocks/>
          </p:cNvSpPr>
          <p:nvPr/>
        </p:nvSpPr>
        <p:spPr>
          <a:xfrm>
            <a:off x="5603193" y="1337548"/>
            <a:ext cx="1397317" cy="60267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latin typeface="Avenir Book" panose="02000503020000020003" pitchFamily="2" charset="0"/>
              </a:rPr>
              <a:t>Sculpture &amp; Small Spaces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4520199-1197-DF47-8A05-E3496E4EA43F}"/>
              </a:ext>
            </a:extLst>
          </p:cNvPr>
          <p:cNvSpPr/>
          <p:nvPr/>
        </p:nvSpPr>
        <p:spPr>
          <a:xfrm>
            <a:off x="6119158" y="1984803"/>
            <a:ext cx="308048" cy="308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26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1E5E4A0-BEA3-3B4E-BF43-11A2C2429915}"/>
              </a:ext>
            </a:extLst>
          </p:cNvPr>
          <p:cNvSpPr/>
          <p:nvPr/>
        </p:nvSpPr>
        <p:spPr>
          <a:xfrm>
            <a:off x="4071225" y="-160421"/>
            <a:ext cx="4131288" cy="7018421"/>
          </a:xfrm>
          <a:prstGeom prst="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16818F3-342A-D246-8DC7-E80151FA9D77}"/>
              </a:ext>
            </a:extLst>
          </p:cNvPr>
          <p:cNvSpPr/>
          <p:nvPr/>
        </p:nvSpPr>
        <p:spPr>
          <a:xfrm>
            <a:off x="8205091" y="-160421"/>
            <a:ext cx="4131288" cy="7018421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6B48DA-F2F3-034B-AF3D-CA68A22A6A2E}"/>
              </a:ext>
            </a:extLst>
          </p:cNvPr>
          <p:cNvSpPr/>
          <p:nvPr/>
        </p:nvSpPr>
        <p:spPr>
          <a:xfrm>
            <a:off x="-65000" y="-160421"/>
            <a:ext cx="4131288" cy="7018421"/>
          </a:xfrm>
          <a:prstGeom prst="rect">
            <a:avLst/>
          </a:prstGeom>
          <a:solidFill>
            <a:schemeClr val="accent4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032DAC0-779C-4E49-AF42-E6DAD42E8AB7}"/>
              </a:ext>
            </a:extLst>
          </p:cNvPr>
          <p:cNvSpPr/>
          <p:nvPr/>
        </p:nvSpPr>
        <p:spPr>
          <a:xfrm rot="20700000">
            <a:off x="4792103" y="2696737"/>
            <a:ext cx="10174240" cy="308048"/>
          </a:xfrm>
          <a:prstGeom prst="rect">
            <a:avLst/>
          </a:prstGeom>
          <a:solidFill>
            <a:srgbClr val="331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E342453-EC25-674F-BB1C-F861411DF42C}"/>
              </a:ext>
            </a:extLst>
          </p:cNvPr>
          <p:cNvSpPr/>
          <p:nvPr/>
        </p:nvSpPr>
        <p:spPr>
          <a:xfrm rot="900000">
            <a:off x="2201047" y="5595278"/>
            <a:ext cx="12206494" cy="308048"/>
          </a:xfrm>
          <a:prstGeom prst="rect">
            <a:avLst/>
          </a:prstGeom>
          <a:solidFill>
            <a:srgbClr val="2A1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BC5B4A-E36B-DD4E-8D55-39FACE904BF6}"/>
              </a:ext>
            </a:extLst>
          </p:cNvPr>
          <p:cNvSpPr/>
          <p:nvPr/>
        </p:nvSpPr>
        <p:spPr>
          <a:xfrm>
            <a:off x="-594361" y="4010183"/>
            <a:ext cx="13056381" cy="308048"/>
          </a:xfrm>
          <a:prstGeom prst="rect">
            <a:avLst/>
          </a:prstGeom>
          <a:solidFill>
            <a:srgbClr val="331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174B45D-A395-434A-BE75-A45A8E8149D9}"/>
              </a:ext>
            </a:extLst>
          </p:cNvPr>
          <p:cNvSpPr/>
          <p:nvPr/>
        </p:nvSpPr>
        <p:spPr>
          <a:xfrm>
            <a:off x="7750775" y="3228924"/>
            <a:ext cx="308048" cy="30804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6A4971B-C283-9341-BC83-7C3E85374353}"/>
              </a:ext>
            </a:extLst>
          </p:cNvPr>
          <p:cNvSpPr txBox="1">
            <a:spLocks/>
          </p:cNvSpPr>
          <p:nvPr/>
        </p:nvSpPr>
        <p:spPr>
          <a:xfrm>
            <a:off x="4468230" y="5126561"/>
            <a:ext cx="1093435" cy="38156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Local rentals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50DAA77-A18D-5C4D-B2DC-F4B4E7D62F39}"/>
              </a:ext>
            </a:extLst>
          </p:cNvPr>
          <p:cNvSpPr/>
          <p:nvPr/>
        </p:nvSpPr>
        <p:spPr>
          <a:xfrm>
            <a:off x="4855407" y="4716233"/>
            <a:ext cx="308048" cy="30804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32BA5DD-1C2F-744F-85E4-4C140F8D5F39}"/>
              </a:ext>
            </a:extLst>
          </p:cNvPr>
          <p:cNvSpPr/>
          <p:nvPr/>
        </p:nvSpPr>
        <p:spPr>
          <a:xfrm rot="20700000">
            <a:off x="-1081776" y="2456829"/>
            <a:ext cx="13737988" cy="308048"/>
          </a:xfrm>
          <a:prstGeom prst="rect">
            <a:avLst/>
          </a:prstGeom>
          <a:solidFill>
            <a:srgbClr val="131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37552F9-591A-FE4D-AB8A-B59344874338}"/>
              </a:ext>
            </a:extLst>
          </p:cNvPr>
          <p:cNvSpPr txBox="1">
            <a:spLocks/>
          </p:cNvSpPr>
          <p:nvPr/>
        </p:nvSpPr>
        <p:spPr>
          <a:xfrm>
            <a:off x="7250383" y="3574714"/>
            <a:ext cx="1302032" cy="352866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Fitness at home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34234C8-3757-DC44-8E02-B074845C7792}"/>
              </a:ext>
            </a:extLst>
          </p:cNvPr>
          <p:cNvSpPr/>
          <p:nvPr/>
        </p:nvSpPr>
        <p:spPr>
          <a:xfrm rot="900000">
            <a:off x="8822057" y="4553007"/>
            <a:ext cx="4152440" cy="308048"/>
          </a:xfrm>
          <a:prstGeom prst="rect">
            <a:avLst/>
          </a:prstGeom>
          <a:solidFill>
            <a:srgbClr val="331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F1881E2-AA83-5844-BA6B-ABB4CD926E67}"/>
              </a:ext>
            </a:extLst>
          </p:cNvPr>
          <p:cNvSpPr/>
          <p:nvPr/>
        </p:nvSpPr>
        <p:spPr>
          <a:xfrm>
            <a:off x="6253155" y="3995561"/>
            <a:ext cx="308048" cy="30804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2B2E152-19BE-C340-B2C2-464924A8F7AA}"/>
              </a:ext>
            </a:extLst>
          </p:cNvPr>
          <p:cNvSpPr txBox="1">
            <a:spLocks/>
          </p:cNvSpPr>
          <p:nvPr/>
        </p:nvSpPr>
        <p:spPr>
          <a:xfrm>
            <a:off x="5770692" y="4369758"/>
            <a:ext cx="1291590" cy="41860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0" spc="3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Flow art products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C51ED582-1FD5-6D43-8599-C96C0E703C17}"/>
              </a:ext>
            </a:extLst>
          </p:cNvPr>
          <p:cNvSpPr txBox="1">
            <a:spLocks/>
          </p:cNvSpPr>
          <p:nvPr/>
        </p:nvSpPr>
        <p:spPr>
          <a:xfrm>
            <a:off x="493486" y="435383"/>
            <a:ext cx="3993640" cy="13542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venir Book" panose="02000503020000020003" pitchFamily="2" charset="0"/>
              </a:rPr>
              <a:t>GROWTH</a:t>
            </a:r>
          </a:p>
          <a:p>
            <a:pPr algn="l"/>
            <a:r>
              <a:rPr lang="en-US" dirty="0">
                <a:latin typeface="Avenir Book" panose="02000503020000020003" pitchFamily="2" charset="0"/>
              </a:rPr>
              <a:t>Path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92902AB-F4A2-4D49-BB99-99E2868C4F61}"/>
              </a:ext>
            </a:extLst>
          </p:cNvPr>
          <p:cNvSpPr/>
          <p:nvPr/>
        </p:nvSpPr>
        <p:spPr>
          <a:xfrm>
            <a:off x="10757078" y="4563016"/>
            <a:ext cx="308048" cy="308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E761C7C7-B593-774D-87A5-A38BC31D1772}"/>
              </a:ext>
            </a:extLst>
          </p:cNvPr>
          <p:cNvSpPr txBox="1">
            <a:spLocks/>
          </p:cNvSpPr>
          <p:nvPr/>
        </p:nvSpPr>
        <p:spPr>
          <a:xfrm>
            <a:off x="10083064" y="4793057"/>
            <a:ext cx="1644375" cy="54313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latin typeface="Avenir Book" panose="02000503020000020003" pitchFamily="2" charset="0"/>
              </a:rPr>
              <a:t>ELECTRONIC</a:t>
            </a:r>
            <a:br>
              <a:rPr lang="en-US" sz="1200" spc="300" dirty="0">
                <a:latin typeface="Avenir Book" panose="02000503020000020003" pitchFamily="2" charset="0"/>
              </a:rPr>
            </a:br>
            <a:r>
              <a:rPr lang="en-US" sz="1200" spc="300" dirty="0" err="1">
                <a:latin typeface="Avenir Book" panose="02000503020000020003" pitchFamily="2" charset="0"/>
              </a:rPr>
              <a:t>ProDucts</a:t>
            </a:r>
            <a:endParaRPr lang="en-US" sz="1200" spc="300" dirty="0">
              <a:latin typeface="Avenir Book" panose="02000503020000020003" pitchFamily="2" charset="0"/>
            </a:endParaRPr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E2532F5D-A189-A74C-BB76-3EE8C055A66C}"/>
              </a:ext>
            </a:extLst>
          </p:cNvPr>
          <p:cNvSpPr txBox="1">
            <a:spLocks/>
          </p:cNvSpPr>
          <p:nvPr/>
        </p:nvSpPr>
        <p:spPr>
          <a:xfrm>
            <a:off x="9935736" y="5722127"/>
            <a:ext cx="1093435" cy="38156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latin typeface="Avenir Book" panose="02000503020000020003" pitchFamily="2" charset="0"/>
              </a:rPr>
              <a:t>Rental House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4B5A3CB3-19E1-3B4B-A181-3327E1CA4CC0}"/>
              </a:ext>
            </a:extLst>
          </p:cNvPr>
          <p:cNvSpPr/>
          <p:nvPr/>
        </p:nvSpPr>
        <p:spPr>
          <a:xfrm>
            <a:off x="10340391" y="6179848"/>
            <a:ext cx="308048" cy="308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8005306F-9667-0B4B-AC31-134971BA9B4A}"/>
              </a:ext>
            </a:extLst>
          </p:cNvPr>
          <p:cNvSpPr txBox="1">
            <a:spLocks/>
          </p:cNvSpPr>
          <p:nvPr/>
        </p:nvSpPr>
        <p:spPr>
          <a:xfrm>
            <a:off x="73937" y="6220003"/>
            <a:ext cx="3993640" cy="6070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2020</a:t>
            </a: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970902D0-4040-4D4B-89F1-A3975F0C98EA}"/>
              </a:ext>
            </a:extLst>
          </p:cNvPr>
          <p:cNvSpPr txBox="1">
            <a:spLocks/>
          </p:cNvSpPr>
          <p:nvPr/>
        </p:nvSpPr>
        <p:spPr>
          <a:xfrm>
            <a:off x="4217674" y="6220003"/>
            <a:ext cx="3993640" cy="6070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2021</a:t>
            </a: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CE25207B-3266-3A49-BEE4-587580E0E7E6}"/>
              </a:ext>
            </a:extLst>
          </p:cNvPr>
          <p:cNvSpPr txBox="1">
            <a:spLocks/>
          </p:cNvSpPr>
          <p:nvPr/>
        </p:nvSpPr>
        <p:spPr>
          <a:xfrm>
            <a:off x="8280388" y="6220003"/>
            <a:ext cx="3993640" cy="6070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latin typeface="Avenir Book" panose="02000503020000020003" pitchFamily="2" charset="0"/>
              </a:rPr>
              <a:t>2022+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D786A3A-B154-5C4E-87D9-B1F4968407E3}"/>
              </a:ext>
            </a:extLst>
          </p:cNvPr>
          <p:cNvGrpSpPr/>
          <p:nvPr/>
        </p:nvGrpSpPr>
        <p:grpSpPr>
          <a:xfrm>
            <a:off x="142671" y="3345872"/>
            <a:ext cx="2823085" cy="969050"/>
            <a:chOff x="142671" y="3345872"/>
            <a:chExt cx="2823085" cy="96905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8B8ADE1-694E-0F4E-9EC5-62831D64E212}"/>
                </a:ext>
              </a:extLst>
            </p:cNvPr>
            <p:cNvSpPr/>
            <p:nvPr/>
          </p:nvSpPr>
          <p:spPr>
            <a:xfrm>
              <a:off x="2265799" y="4006874"/>
              <a:ext cx="308048" cy="30804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1C9D3F6-8943-A542-B6BD-66D2C60D5180}"/>
                </a:ext>
              </a:extLst>
            </p:cNvPr>
            <p:cNvSpPr/>
            <p:nvPr/>
          </p:nvSpPr>
          <p:spPr>
            <a:xfrm>
              <a:off x="522096" y="3817069"/>
              <a:ext cx="308048" cy="30804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6DF3361E-CEF8-EF41-9199-2EDC28ED1938}"/>
                </a:ext>
              </a:extLst>
            </p:cNvPr>
            <p:cNvSpPr txBox="1">
              <a:spLocks/>
            </p:cNvSpPr>
            <p:nvPr/>
          </p:nvSpPr>
          <p:spPr>
            <a:xfrm>
              <a:off x="142671" y="3345872"/>
              <a:ext cx="1093435" cy="418602"/>
            </a:xfrm>
            <a:prstGeom prst="rect">
              <a:avLst/>
            </a:prstGeom>
          </p:spPr>
          <p:txBody>
            <a:bodyPr vert="horz" lIns="0" tIns="0" rIns="0" bIns="0" rtlCol="0" anchor="b">
              <a:norm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00" b="1" i="0" kern="1200" cap="all" spc="750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spc="3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</a:rPr>
                <a:t>Custom</a:t>
              </a:r>
            </a:p>
            <a:p>
              <a:r>
                <a:rPr lang="en-US" sz="1200" spc="3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</a:rPr>
                <a:t>Orders</a:t>
              </a:r>
            </a:p>
          </p:txBody>
        </p:sp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3D5D7528-CB4C-9B40-A469-B12C34AB3759}"/>
                </a:ext>
              </a:extLst>
            </p:cNvPr>
            <p:cNvSpPr txBox="1">
              <a:spLocks/>
            </p:cNvSpPr>
            <p:nvPr/>
          </p:nvSpPr>
          <p:spPr>
            <a:xfrm>
              <a:off x="1846613" y="3508297"/>
              <a:ext cx="1119143" cy="446509"/>
            </a:xfrm>
            <a:prstGeom prst="rect">
              <a:avLst/>
            </a:prstGeom>
          </p:spPr>
          <p:txBody>
            <a:bodyPr vert="horz" lIns="0" tIns="0" rIns="0" bIns="0" rtlCol="0" anchor="b">
              <a:norm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00" b="1" i="0" kern="1200" cap="all" spc="750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spc="3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</a:rPr>
                <a:t>Online store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AE00A4B-C1F9-9241-AC39-E623AAB95357}"/>
              </a:ext>
            </a:extLst>
          </p:cNvPr>
          <p:cNvSpPr/>
          <p:nvPr/>
        </p:nvSpPr>
        <p:spPr>
          <a:xfrm rot="19800000">
            <a:off x="4755899" y="1090321"/>
            <a:ext cx="6140239" cy="308048"/>
          </a:xfrm>
          <a:prstGeom prst="rect">
            <a:avLst/>
          </a:prstGeom>
          <a:solidFill>
            <a:srgbClr val="131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37BDE7C-E8F5-6F43-9B4A-40D1C59899DB}"/>
              </a:ext>
            </a:extLst>
          </p:cNvPr>
          <p:cNvSpPr/>
          <p:nvPr/>
        </p:nvSpPr>
        <p:spPr>
          <a:xfrm>
            <a:off x="11060586" y="1001278"/>
            <a:ext cx="308048" cy="308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E93A98A-B654-8F48-A7F7-2333A9AC039C}"/>
              </a:ext>
            </a:extLst>
          </p:cNvPr>
          <p:cNvSpPr txBox="1">
            <a:spLocks/>
          </p:cNvSpPr>
          <p:nvPr/>
        </p:nvSpPr>
        <p:spPr>
          <a:xfrm>
            <a:off x="10337122" y="1303685"/>
            <a:ext cx="1728457" cy="61386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latin typeface="Avenir Book" panose="02000503020000020003" pitchFamily="2" charset="0"/>
              </a:rPr>
              <a:t>Larger scale Touring SHOW pieces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9BBD073-FD62-2C4D-85BD-ECF2FCCC1D16}"/>
              </a:ext>
            </a:extLst>
          </p:cNvPr>
          <p:cNvSpPr/>
          <p:nvPr/>
        </p:nvSpPr>
        <p:spPr>
          <a:xfrm>
            <a:off x="9387794" y="140888"/>
            <a:ext cx="308048" cy="308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0AD1B63F-E389-4042-A65E-197A147A8A80}"/>
              </a:ext>
            </a:extLst>
          </p:cNvPr>
          <p:cNvSpPr txBox="1">
            <a:spLocks/>
          </p:cNvSpPr>
          <p:nvPr/>
        </p:nvSpPr>
        <p:spPr>
          <a:xfrm>
            <a:off x="5603193" y="1337548"/>
            <a:ext cx="1397317" cy="60267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Sculpture &amp; Small Spaces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CC07F62-92C8-A84B-9FF9-047BC54C28AF}"/>
              </a:ext>
            </a:extLst>
          </p:cNvPr>
          <p:cNvSpPr/>
          <p:nvPr/>
        </p:nvSpPr>
        <p:spPr>
          <a:xfrm>
            <a:off x="6119158" y="1984803"/>
            <a:ext cx="308048" cy="30804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D2B44D5A-C068-8B4B-AA95-35F3D16BDC37}"/>
              </a:ext>
            </a:extLst>
          </p:cNvPr>
          <p:cNvSpPr txBox="1">
            <a:spLocks/>
          </p:cNvSpPr>
          <p:nvPr/>
        </p:nvSpPr>
        <p:spPr>
          <a:xfrm>
            <a:off x="8729906" y="566350"/>
            <a:ext cx="1546774" cy="60267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latin typeface="Avenir Book" panose="02000503020000020003" pitchFamily="2" charset="0"/>
              </a:rPr>
              <a:t>Large Art event space design</a:t>
            </a:r>
          </a:p>
        </p:txBody>
      </p:sp>
    </p:spTree>
    <p:extLst>
      <p:ext uri="{BB962C8B-B14F-4D97-AF65-F5344CB8AC3E}">
        <p14:creationId xmlns:p14="http://schemas.microsoft.com/office/powerpoint/2010/main" val="2235499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1E5E4A0-BEA3-3B4E-BF43-11A2C2429915}"/>
              </a:ext>
            </a:extLst>
          </p:cNvPr>
          <p:cNvSpPr/>
          <p:nvPr/>
        </p:nvSpPr>
        <p:spPr>
          <a:xfrm>
            <a:off x="4071225" y="-160421"/>
            <a:ext cx="4131288" cy="7018421"/>
          </a:xfrm>
          <a:prstGeom prst="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16818F3-342A-D246-8DC7-E80151FA9D77}"/>
              </a:ext>
            </a:extLst>
          </p:cNvPr>
          <p:cNvSpPr/>
          <p:nvPr/>
        </p:nvSpPr>
        <p:spPr>
          <a:xfrm>
            <a:off x="8205091" y="-160421"/>
            <a:ext cx="4131288" cy="7018421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6B48DA-F2F3-034B-AF3D-CA68A22A6A2E}"/>
              </a:ext>
            </a:extLst>
          </p:cNvPr>
          <p:cNvSpPr/>
          <p:nvPr/>
        </p:nvSpPr>
        <p:spPr>
          <a:xfrm>
            <a:off x="-65000" y="-160421"/>
            <a:ext cx="4131288" cy="7018421"/>
          </a:xfrm>
          <a:prstGeom prst="rect">
            <a:avLst/>
          </a:prstGeom>
          <a:solidFill>
            <a:schemeClr val="accent4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032DAC0-779C-4E49-AF42-E6DAD42E8AB7}"/>
              </a:ext>
            </a:extLst>
          </p:cNvPr>
          <p:cNvSpPr/>
          <p:nvPr/>
        </p:nvSpPr>
        <p:spPr>
          <a:xfrm rot="20700000">
            <a:off x="4792103" y="2696737"/>
            <a:ext cx="10174240" cy="308048"/>
          </a:xfrm>
          <a:prstGeom prst="rect">
            <a:avLst/>
          </a:prstGeom>
          <a:solidFill>
            <a:srgbClr val="331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E342453-EC25-674F-BB1C-F861411DF42C}"/>
              </a:ext>
            </a:extLst>
          </p:cNvPr>
          <p:cNvSpPr/>
          <p:nvPr/>
        </p:nvSpPr>
        <p:spPr>
          <a:xfrm rot="900000">
            <a:off x="2201047" y="5595278"/>
            <a:ext cx="12206494" cy="308048"/>
          </a:xfrm>
          <a:prstGeom prst="rect">
            <a:avLst/>
          </a:prstGeom>
          <a:solidFill>
            <a:srgbClr val="2A1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BC5B4A-E36B-DD4E-8D55-39FACE904BF6}"/>
              </a:ext>
            </a:extLst>
          </p:cNvPr>
          <p:cNvSpPr/>
          <p:nvPr/>
        </p:nvSpPr>
        <p:spPr>
          <a:xfrm>
            <a:off x="-594361" y="4010183"/>
            <a:ext cx="13056381" cy="308048"/>
          </a:xfrm>
          <a:prstGeom prst="rect">
            <a:avLst/>
          </a:prstGeom>
          <a:solidFill>
            <a:srgbClr val="331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D50B4F-4821-7E49-894F-FB513BAA8FE5}"/>
              </a:ext>
            </a:extLst>
          </p:cNvPr>
          <p:cNvSpPr/>
          <p:nvPr/>
        </p:nvSpPr>
        <p:spPr>
          <a:xfrm>
            <a:off x="2265799" y="4006874"/>
            <a:ext cx="308048" cy="308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F3052C5-59ED-774F-9150-5CE765D443B1}"/>
              </a:ext>
            </a:extLst>
          </p:cNvPr>
          <p:cNvSpPr txBox="1">
            <a:spLocks/>
          </p:cNvSpPr>
          <p:nvPr/>
        </p:nvSpPr>
        <p:spPr>
          <a:xfrm>
            <a:off x="4438669" y="3270365"/>
            <a:ext cx="1577340" cy="64456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Online fulfillment &amp; Services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174B45D-A395-434A-BE75-A45A8E8149D9}"/>
              </a:ext>
            </a:extLst>
          </p:cNvPr>
          <p:cNvSpPr/>
          <p:nvPr/>
        </p:nvSpPr>
        <p:spPr>
          <a:xfrm>
            <a:off x="7750775" y="3228924"/>
            <a:ext cx="308048" cy="308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6A4971B-C283-9341-BC83-7C3E85374353}"/>
              </a:ext>
            </a:extLst>
          </p:cNvPr>
          <p:cNvSpPr txBox="1">
            <a:spLocks/>
          </p:cNvSpPr>
          <p:nvPr/>
        </p:nvSpPr>
        <p:spPr>
          <a:xfrm>
            <a:off x="4468230" y="5126561"/>
            <a:ext cx="1093435" cy="38156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accent4"/>
                </a:solidFill>
                <a:latin typeface="Avenir Book" panose="02000503020000020003" pitchFamily="2" charset="0"/>
              </a:rPr>
              <a:t>Local rentals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50DAA77-A18D-5C4D-B2DC-F4B4E7D62F39}"/>
              </a:ext>
            </a:extLst>
          </p:cNvPr>
          <p:cNvSpPr/>
          <p:nvPr/>
        </p:nvSpPr>
        <p:spPr>
          <a:xfrm>
            <a:off x="4855407" y="4716233"/>
            <a:ext cx="308048" cy="308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7A5C0F-3546-EB4D-B273-9767CA104166}"/>
              </a:ext>
            </a:extLst>
          </p:cNvPr>
          <p:cNvSpPr/>
          <p:nvPr/>
        </p:nvSpPr>
        <p:spPr>
          <a:xfrm>
            <a:off x="3387780" y="4002003"/>
            <a:ext cx="308048" cy="308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5C5B5B4-726B-4043-B42C-A36242A3F0CA}"/>
              </a:ext>
            </a:extLst>
          </p:cNvPr>
          <p:cNvSpPr txBox="1">
            <a:spLocks/>
          </p:cNvSpPr>
          <p:nvPr/>
        </p:nvSpPr>
        <p:spPr>
          <a:xfrm>
            <a:off x="2688494" y="4376138"/>
            <a:ext cx="1692187" cy="41860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Product line</a:t>
            </a:r>
          </a:p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development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32BA5DD-1C2F-744F-85E4-4C140F8D5F39}"/>
              </a:ext>
            </a:extLst>
          </p:cNvPr>
          <p:cNvSpPr/>
          <p:nvPr/>
        </p:nvSpPr>
        <p:spPr>
          <a:xfrm rot="20700000">
            <a:off x="-1081776" y="2456829"/>
            <a:ext cx="13737988" cy="308048"/>
          </a:xfrm>
          <a:prstGeom prst="rect">
            <a:avLst/>
          </a:prstGeom>
          <a:solidFill>
            <a:srgbClr val="131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836DBB0-5E49-9A4E-B62A-1B2D13434A54}"/>
              </a:ext>
            </a:extLst>
          </p:cNvPr>
          <p:cNvSpPr/>
          <p:nvPr/>
        </p:nvSpPr>
        <p:spPr>
          <a:xfrm rot="19800000">
            <a:off x="4755899" y="1090321"/>
            <a:ext cx="6140239" cy="308048"/>
          </a:xfrm>
          <a:prstGeom prst="rect">
            <a:avLst/>
          </a:prstGeom>
          <a:solidFill>
            <a:srgbClr val="131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34234C8-3757-DC44-8E02-B074845C7792}"/>
              </a:ext>
            </a:extLst>
          </p:cNvPr>
          <p:cNvSpPr/>
          <p:nvPr/>
        </p:nvSpPr>
        <p:spPr>
          <a:xfrm rot="900000">
            <a:off x="8822057" y="4553007"/>
            <a:ext cx="4152440" cy="308048"/>
          </a:xfrm>
          <a:prstGeom prst="rect">
            <a:avLst/>
          </a:prstGeom>
          <a:solidFill>
            <a:srgbClr val="331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F1881E2-AA83-5844-BA6B-ABB4CD926E67}"/>
              </a:ext>
            </a:extLst>
          </p:cNvPr>
          <p:cNvSpPr/>
          <p:nvPr/>
        </p:nvSpPr>
        <p:spPr>
          <a:xfrm>
            <a:off x="6253155" y="3995561"/>
            <a:ext cx="308048" cy="308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2B2E152-19BE-C340-B2C2-464924A8F7AA}"/>
              </a:ext>
            </a:extLst>
          </p:cNvPr>
          <p:cNvSpPr txBox="1">
            <a:spLocks/>
          </p:cNvSpPr>
          <p:nvPr/>
        </p:nvSpPr>
        <p:spPr>
          <a:xfrm>
            <a:off x="5770692" y="4369758"/>
            <a:ext cx="1291590" cy="41860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0" spc="300" dirty="0">
                <a:solidFill>
                  <a:schemeClr val="accent1"/>
                </a:solidFill>
                <a:latin typeface="Avenir Book" panose="02000503020000020003" pitchFamily="2" charset="0"/>
              </a:rPr>
              <a:t>Flow art products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1B8342F1-ADD9-EA41-9033-F90F9CFF5AA4}"/>
              </a:ext>
            </a:extLst>
          </p:cNvPr>
          <p:cNvSpPr txBox="1">
            <a:spLocks/>
          </p:cNvSpPr>
          <p:nvPr/>
        </p:nvSpPr>
        <p:spPr>
          <a:xfrm>
            <a:off x="2504720" y="2697527"/>
            <a:ext cx="1093435" cy="41860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Improved</a:t>
            </a:r>
          </a:p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tooling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0CB3B35-1205-714E-B034-D45871F03FA6}"/>
              </a:ext>
            </a:extLst>
          </p:cNvPr>
          <p:cNvSpPr/>
          <p:nvPr/>
        </p:nvSpPr>
        <p:spPr>
          <a:xfrm>
            <a:off x="11060586" y="1001278"/>
            <a:ext cx="308048" cy="308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F9B8C40-4F77-704A-99A0-329B6ACA51DC}"/>
              </a:ext>
            </a:extLst>
          </p:cNvPr>
          <p:cNvSpPr txBox="1">
            <a:spLocks/>
          </p:cNvSpPr>
          <p:nvPr/>
        </p:nvSpPr>
        <p:spPr>
          <a:xfrm>
            <a:off x="10337122" y="1303685"/>
            <a:ext cx="1728457" cy="61386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accent5"/>
                </a:solidFill>
                <a:latin typeface="Avenir Book" panose="02000503020000020003" pitchFamily="2" charset="0"/>
              </a:rPr>
              <a:t>Larger scale Touring SHOW pieces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C51ED582-1FD5-6D43-8599-C96C0E703C17}"/>
              </a:ext>
            </a:extLst>
          </p:cNvPr>
          <p:cNvSpPr txBox="1">
            <a:spLocks/>
          </p:cNvSpPr>
          <p:nvPr/>
        </p:nvSpPr>
        <p:spPr>
          <a:xfrm>
            <a:off x="493486" y="435383"/>
            <a:ext cx="3993640" cy="13542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venir Book" panose="02000503020000020003" pitchFamily="2" charset="0"/>
              </a:rPr>
              <a:t>GROWTH</a:t>
            </a:r>
          </a:p>
          <a:p>
            <a:pPr algn="l"/>
            <a:r>
              <a:rPr lang="en-US" dirty="0">
                <a:latin typeface="Avenir Book" panose="02000503020000020003" pitchFamily="2" charset="0"/>
              </a:rPr>
              <a:t>Path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1092837-C335-C144-9F97-037B5E63E659}"/>
              </a:ext>
            </a:extLst>
          </p:cNvPr>
          <p:cNvSpPr txBox="1">
            <a:spLocks/>
          </p:cNvSpPr>
          <p:nvPr/>
        </p:nvSpPr>
        <p:spPr>
          <a:xfrm>
            <a:off x="6658466" y="2384963"/>
            <a:ext cx="1419130" cy="41854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Destructive</a:t>
            </a:r>
          </a:p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Testing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A4F1F540-B5B0-3943-A0E5-97FCAFCECFD4}"/>
              </a:ext>
            </a:extLst>
          </p:cNvPr>
          <p:cNvSpPr txBox="1">
            <a:spLocks/>
          </p:cNvSpPr>
          <p:nvPr/>
        </p:nvSpPr>
        <p:spPr>
          <a:xfrm>
            <a:off x="8565729" y="1950069"/>
            <a:ext cx="1093435" cy="41860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CNC</a:t>
            </a:r>
          </a:p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Bender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5C8D92C-1E61-B643-92A2-860F8C370C76}"/>
              </a:ext>
            </a:extLst>
          </p:cNvPr>
          <p:cNvSpPr/>
          <p:nvPr/>
        </p:nvSpPr>
        <p:spPr>
          <a:xfrm>
            <a:off x="522096" y="3817069"/>
            <a:ext cx="308048" cy="308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0314BDD7-BC65-CC45-89B5-E1605C071CA2}"/>
              </a:ext>
            </a:extLst>
          </p:cNvPr>
          <p:cNvSpPr txBox="1">
            <a:spLocks/>
          </p:cNvSpPr>
          <p:nvPr/>
        </p:nvSpPr>
        <p:spPr>
          <a:xfrm>
            <a:off x="142671" y="3345872"/>
            <a:ext cx="1093435" cy="41860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accent5"/>
                </a:solidFill>
                <a:latin typeface="Avenir Book" panose="02000503020000020003" pitchFamily="2" charset="0"/>
              </a:rPr>
              <a:t>Custom</a:t>
            </a:r>
          </a:p>
          <a:p>
            <a:r>
              <a:rPr lang="en-US" sz="1200" spc="300" dirty="0">
                <a:solidFill>
                  <a:schemeClr val="accent5"/>
                </a:solidFill>
                <a:latin typeface="Avenir Book" panose="02000503020000020003" pitchFamily="2" charset="0"/>
              </a:rPr>
              <a:t>Orders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65A9CE6-4B3E-104D-9B7D-CFAB35EC9220}"/>
              </a:ext>
            </a:extLst>
          </p:cNvPr>
          <p:cNvSpPr/>
          <p:nvPr/>
        </p:nvSpPr>
        <p:spPr>
          <a:xfrm>
            <a:off x="8939922" y="1576328"/>
            <a:ext cx="308048" cy="308048"/>
          </a:xfrm>
          <a:prstGeom prst="ellipse">
            <a:avLst/>
          </a:prstGeom>
          <a:solidFill>
            <a:schemeClr val="accent5">
              <a:alpha val="0"/>
            </a:schemeClr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D4978F1-8B2F-424E-873F-613D94530609}"/>
              </a:ext>
            </a:extLst>
          </p:cNvPr>
          <p:cNvSpPr/>
          <p:nvPr/>
        </p:nvSpPr>
        <p:spPr>
          <a:xfrm>
            <a:off x="2897414" y="3193097"/>
            <a:ext cx="308048" cy="308048"/>
          </a:xfrm>
          <a:prstGeom prst="ellipse">
            <a:avLst/>
          </a:prstGeom>
          <a:solidFill>
            <a:schemeClr val="accent5">
              <a:alpha val="0"/>
            </a:schemeClr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EE72BBF7-90E2-0C4C-8161-9C54BCC40B26}"/>
              </a:ext>
            </a:extLst>
          </p:cNvPr>
          <p:cNvSpPr txBox="1">
            <a:spLocks/>
          </p:cNvSpPr>
          <p:nvPr/>
        </p:nvSpPr>
        <p:spPr>
          <a:xfrm>
            <a:off x="4648889" y="2109428"/>
            <a:ext cx="1093435" cy="41860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Design</a:t>
            </a:r>
          </a:p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team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E86DF61-8BB6-C04C-B3F5-1ABF9069A10D}"/>
              </a:ext>
            </a:extLst>
          </p:cNvPr>
          <p:cNvSpPr/>
          <p:nvPr/>
        </p:nvSpPr>
        <p:spPr>
          <a:xfrm>
            <a:off x="5041583" y="2604998"/>
            <a:ext cx="308048" cy="308048"/>
          </a:xfrm>
          <a:prstGeom prst="ellipse">
            <a:avLst/>
          </a:prstGeom>
          <a:solidFill>
            <a:schemeClr val="accent5">
              <a:alpha val="0"/>
            </a:schemeClr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A31640D-0916-004D-B430-AC71ED3AE83B}"/>
              </a:ext>
            </a:extLst>
          </p:cNvPr>
          <p:cNvSpPr/>
          <p:nvPr/>
        </p:nvSpPr>
        <p:spPr>
          <a:xfrm>
            <a:off x="7206099" y="2032037"/>
            <a:ext cx="308048" cy="308048"/>
          </a:xfrm>
          <a:prstGeom prst="ellipse">
            <a:avLst/>
          </a:prstGeom>
          <a:solidFill>
            <a:schemeClr val="accent5">
              <a:alpha val="0"/>
            </a:schemeClr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5F3E33E-C429-6042-9940-522700ADCD60}"/>
              </a:ext>
            </a:extLst>
          </p:cNvPr>
          <p:cNvSpPr/>
          <p:nvPr/>
        </p:nvSpPr>
        <p:spPr>
          <a:xfrm>
            <a:off x="5078733" y="3984446"/>
            <a:ext cx="308048" cy="308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B721F438-7A66-AA49-9697-8C37A054C293}"/>
              </a:ext>
            </a:extLst>
          </p:cNvPr>
          <p:cNvSpPr txBox="1">
            <a:spLocks/>
          </p:cNvSpPr>
          <p:nvPr/>
        </p:nvSpPr>
        <p:spPr>
          <a:xfrm>
            <a:off x="7769773" y="5148999"/>
            <a:ext cx="1420931" cy="38156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Weld Scanning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7E38B28-1273-B841-888C-8A1D31F807BA}"/>
              </a:ext>
            </a:extLst>
          </p:cNvPr>
          <p:cNvSpPr/>
          <p:nvPr/>
        </p:nvSpPr>
        <p:spPr>
          <a:xfrm>
            <a:off x="8317451" y="5636961"/>
            <a:ext cx="308048" cy="308048"/>
          </a:xfrm>
          <a:prstGeom prst="ellipse">
            <a:avLst/>
          </a:prstGeom>
          <a:solidFill>
            <a:schemeClr val="accent4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B2A74AE-62D3-1242-9733-61ADDA83CA1B}"/>
              </a:ext>
            </a:extLst>
          </p:cNvPr>
          <p:cNvSpPr/>
          <p:nvPr/>
        </p:nvSpPr>
        <p:spPr>
          <a:xfrm>
            <a:off x="9387794" y="140888"/>
            <a:ext cx="308048" cy="308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2D3C7D39-17BC-FD44-8E33-5BD4278B6395}"/>
              </a:ext>
            </a:extLst>
          </p:cNvPr>
          <p:cNvSpPr txBox="1">
            <a:spLocks/>
          </p:cNvSpPr>
          <p:nvPr/>
        </p:nvSpPr>
        <p:spPr>
          <a:xfrm>
            <a:off x="5603193" y="1337548"/>
            <a:ext cx="1397317" cy="60267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accent5"/>
                </a:solidFill>
                <a:latin typeface="Avenir Book" panose="02000503020000020003" pitchFamily="2" charset="0"/>
              </a:rPr>
              <a:t>Sculpture &amp; Small Spaces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99E14B6-0BD3-2544-83AC-9A388F4F0D9A}"/>
              </a:ext>
            </a:extLst>
          </p:cNvPr>
          <p:cNvSpPr/>
          <p:nvPr/>
        </p:nvSpPr>
        <p:spPr>
          <a:xfrm>
            <a:off x="6119158" y="1984803"/>
            <a:ext cx="308048" cy="308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5C21CFFA-FE16-0F48-A62A-A206C9A4CE27}"/>
              </a:ext>
            </a:extLst>
          </p:cNvPr>
          <p:cNvSpPr txBox="1">
            <a:spLocks/>
          </p:cNvSpPr>
          <p:nvPr/>
        </p:nvSpPr>
        <p:spPr>
          <a:xfrm>
            <a:off x="8729906" y="566350"/>
            <a:ext cx="1546774" cy="60267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accent5"/>
                </a:solidFill>
                <a:latin typeface="Avenir Book" panose="02000503020000020003" pitchFamily="2" charset="0"/>
              </a:rPr>
              <a:t>Large Art event space design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9CE3CBA9-6159-0043-8F4F-384274880C69}"/>
              </a:ext>
            </a:extLst>
          </p:cNvPr>
          <p:cNvSpPr txBox="1">
            <a:spLocks/>
          </p:cNvSpPr>
          <p:nvPr/>
        </p:nvSpPr>
        <p:spPr>
          <a:xfrm>
            <a:off x="6044440" y="5626134"/>
            <a:ext cx="1577340" cy="44650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Inspection team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939CDD4-DDB2-B24E-860C-C6AF5415A022}"/>
              </a:ext>
            </a:extLst>
          </p:cNvPr>
          <p:cNvSpPr/>
          <p:nvPr/>
        </p:nvSpPr>
        <p:spPr>
          <a:xfrm>
            <a:off x="6664403" y="5206080"/>
            <a:ext cx="308048" cy="308048"/>
          </a:xfrm>
          <a:prstGeom prst="ellipse">
            <a:avLst/>
          </a:prstGeom>
          <a:solidFill>
            <a:schemeClr val="accent4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5DB5819-028C-4844-BB34-A1B46F5BF57F}"/>
              </a:ext>
            </a:extLst>
          </p:cNvPr>
          <p:cNvSpPr txBox="1">
            <a:spLocks/>
          </p:cNvSpPr>
          <p:nvPr/>
        </p:nvSpPr>
        <p:spPr>
          <a:xfrm>
            <a:off x="1846613" y="3508297"/>
            <a:ext cx="1119143" cy="44650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accent1"/>
                </a:solidFill>
                <a:latin typeface="Avenir Book" panose="02000503020000020003" pitchFamily="2" charset="0"/>
              </a:rPr>
              <a:t>Online store</a:t>
            </a: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8AE340E4-0C4B-A94B-B0B2-B3E3E48124B5}"/>
              </a:ext>
            </a:extLst>
          </p:cNvPr>
          <p:cNvSpPr txBox="1">
            <a:spLocks/>
          </p:cNvSpPr>
          <p:nvPr/>
        </p:nvSpPr>
        <p:spPr>
          <a:xfrm>
            <a:off x="8196322" y="4406453"/>
            <a:ext cx="1577340" cy="41860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Electronics Team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1A3F4F7-7E31-104E-9201-92FA32FB62E6}"/>
              </a:ext>
            </a:extLst>
          </p:cNvPr>
          <p:cNvSpPr/>
          <p:nvPr/>
        </p:nvSpPr>
        <p:spPr>
          <a:xfrm>
            <a:off x="8842577" y="4020803"/>
            <a:ext cx="308048" cy="308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92902AB-F4A2-4D49-BB99-99E2868C4F61}"/>
              </a:ext>
            </a:extLst>
          </p:cNvPr>
          <p:cNvSpPr/>
          <p:nvPr/>
        </p:nvSpPr>
        <p:spPr>
          <a:xfrm>
            <a:off x="10757078" y="4563016"/>
            <a:ext cx="308048" cy="308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E2532F5D-A189-A74C-BB76-3EE8C055A66C}"/>
              </a:ext>
            </a:extLst>
          </p:cNvPr>
          <p:cNvSpPr txBox="1">
            <a:spLocks/>
          </p:cNvSpPr>
          <p:nvPr/>
        </p:nvSpPr>
        <p:spPr>
          <a:xfrm>
            <a:off x="9935736" y="5722127"/>
            <a:ext cx="1093435" cy="38156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accent4"/>
                </a:solidFill>
                <a:latin typeface="Avenir Book" panose="02000503020000020003" pitchFamily="2" charset="0"/>
              </a:rPr>
              <a:t>Rental House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4B5A3CB3-19E1-3B4B-A181-3327E1CA4CC0}"/>
              </a:ext>
            </a:extLst>
          </p:cNvPr>
          <p:cNvSpPr/>
          <p:nvPr/>
        </p:nvSpPr>
        <p:spPr>
          <a:xfrm>
            <a:off x="10340391" y="6179848"/>
            <a:ext cx="308048" cy="308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606635EB-49F7-7F42-BDE8-CAC0787A03EA}"/>
              </a:ext>
            </a:extLst>
          </p:cNvPr>
          <p:cNvSpPr txBox="1">
            <a:spLocks/>
          </p:cNvSpPr>
          <p:nvPr/>
        </p:nvSpPr>
        <p:spPr>
          <a:xfrm>
            <a:off x="7025817" y="382911"/>
            <a:ext cx="1546774" cy="60267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Screen &amp; Electronics Design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55C2AB87-9AA6-784B-B4F2-134BA08D5D85}"/>
              </a:ext>
            </a:extLst>
          </p:cNvPr>
          <p:cNvSpPr/>
          <p:nvPr/>
        </p:nvSpPr>
        <p:spPr>
          <a:xfrm>
            <a:off x="7653532" y="1094534"/>
            <a:ext cx="308048" cy="308048"/>
          </a:xfrm>
          <a:prstGeom prst="ellipse">
            <a:avLst/>
          </a:prstGeom>
          <a:solidFill>
            <a:schemeClr val="accent5">
              <a:alpha val="0"/>
            </a:schemeClr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8005306F-9667-0B4B-AC31-134971BA9B4A}"/>
              </a:ext>
            </a:extLst>
          </p:cNvPr>
          <p:cNvSpPr txBox="1">
            <a:spLocks/>
          </p:cNvSpPr>
          <p:nvPr/>
        </p:nvSpPr>
        <p:spPr>
          <a:xfrm>
            <a:off x="73937" y="6220003"/>
            <a:ext cx="3993640" cy="6070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2020</a:t>
            </a: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970902D0-4040-4D4B-89F1-A3975F0C98EA}"/>
              </a:ext>
            </a:extLst>
          </p:cNvPr>
          <p:cNvSpPr txBox="1">
            <a:spLocks/>
          </p:cNvSpPr>
          <p:nvPr/>
        </p:nvSpPr>
        <p:spPr>
          <a:xfrm>
            <a:off x="4217674" y="6220003"/>
            <a:ext cx="3993640" cy="6070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2021</a:t>
            </a: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CE25207B-3266-3A49-BEE4-587580E0E7E6}"/>
              </a:ext>
            </a:extLst>
          </p:cNvPr>
          <p:cNvSpPr txBox="1">
            <a:spLocks/>
          </p:cNvSpPr>
          <p:nvPr/>
        </p:nvSpPr>
        <p:spPr>
          <a:xfrm>
            <a:off x="8280388" y="6220003"/>
            <a:ext cx="3993640" cy="60707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2022+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7C2F1E26-6937-C844-BE75-821216426E89}"/>
              </a:ext>
            </a:extLst>
          </p:cNvPr>
          <p:cNvSpPr txBox="1">
            <a:spLocks/>
          </p:cNvSpPr>
          <p:nvPr/>
        </p:nvSpPr>
        <p:spPr>
          <a:xfrm>
            <a:off x="9303444" y="3024334"/>
            <a:ext cx="1605540" cy="543134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Partnership with Fitness experts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EAE0E24-391F-B342-AFF5-F13834B375CD}"/>
              </a:ext>
            </a:extLst>
          </p:cNvPr>
          <p:cNvSpPr/>
          <p:nvPr/>
        </p:nvSpPr>
        <p:spPr>
          <a:xfrm>
            <a:off x="9935736" y="2640478"/>
            <a:ext cx="308048" cy="308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2FF62175-2AB5-2047-B82D-02484FE8BB62}"/>
              </a:ext>
            </a:extLst>
          </p:cNvPr>
          <p:cNvSpPr txBox="1">
            <a:spLocks/>
          </p:cNvSpPr>
          <p:nvPr/>
        </p:nvSpPr>
        <p:spPr>
          <a:xfrm>
            <a:off x="10083064" y="4793057"/>
            <a:ext cx="1644375" cy="54313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accent1"/>
                </a:solidFill>
                <a:latin typeface="Avenir Book" panose="02000503020000020003" pitchFamily="2" charset="0"/>
              </a:rPr>
              <a:t>LED</a:t>
            </a:r>
            <a:br>
              <a:rPr lang="en-US" sz="1200" spc="300" dirty="0">
                <a:solidFill>
                  <a:schemeClr val="accent1"/>
                </a:solidFill>
                <a:latin typeface="Avenir Book" panose="02000503020000020003" pitchFamily="2" charset="0"/>
              </a:rPr>
            </a:br>
            <a:r>
              <a:rPr lang="en-US" sz="1200" spc="300" dirty="0" err="1">
                <a:solidFill>
                  <a:schemeClr val="accent1"/>
                </a:solidFill>
                <a:latin typeface="Avenir Book" panose="02000503020000020003" pitchFamily="2" charset="0"/>
              </a:rPr>
              <a:t>ProDucts</a:t>
            </a:r>
            <a:endParaRPr lang="en-US" sz="1200" spc="300" dirty="0">
              <a:solidFill>
                <a:schemeClr val="accent1"/>
              </a:solidFill>
              <a:latin typeface="Avenir Book" panose="02000503020000020003" pitchFamily="2" charset="0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6CDAFFA5-606E-7F4B-B525-33965F09E044}"/>
              </a:ext>
            </a:extLst>
          </p:cNvPr>
          <p:cNvSpPr txBox="1">
            <a:spLocks/>
          </p:cNvSpPr>
          <p:nvPr/>
        </p:nvSpPr>
        <p:spPr>
          <a:xfrm>
            <a:off x="7250383" y="3574714"/>
            <a:ext cx="1302032" cy="352866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spc="300" dirty="0">
                <a:solidFill>
                  <a:schemeClr val="accent1"/>
                </a:solidFill>
                <a:latin typeface="Avenir Book" panose="02000503020000020003" pitchFamily="2" charset="0"/>
              </a:rPr>
              <a:t>Fitness at home</a:t>
            </a:r>
          </a:p>
        </p:txBody>
      </p:sp>
    </p:spTree>
    <p:extLst>
      <p:ext uri="{BB962C8B-B14F-4D97-AF65-F5344CB8AC3E}">
        <p14:creationId xmlns:p14="http://schemas.microsoft.com/office/powerpoint/2010/main" val="3234831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977AA2-9709-4113-9F3C-DA33AF8B80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D43EF5-2241-2348-851C-C0EF1EB485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biLevel thresh="7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8" t="27364" r="7331" b="24145"/>
          <a:stretch/>
        </p:blipFill>
        <p:spPr>
          <a:xfrm>
            <a:off x="-304801" y="-1090858"/>
            <a:ext cx="13030201" cy="7518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CA34BF-95ED-594B-9FC8-1C1887E0592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41636" y="-2658271"/>
            <a:ext cx="6308726" cy="11040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DB29D9-A9FA-904C-8128-54A817239F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8755" y="-2417311"/>
            <a:ext cx="3165226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44F233-6419-414F-8574-B1C448D047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511" y="5124106"/>
            <a:ext cx="5352978" cy="12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4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7463F93-63E8-614B-9B5B-859D349C8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7" y="305294"/>
            <a:ext cx="11229474" cy="712327"/>
          </a:xfrm>
        </p:spPr>
        <p:txBody>
          <a:bodyPr anchor="b">
            <a:no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ASK #1: Improved Tooling - BENDER</a:t>
            </a: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3" name="Picture 2" descr="A picture containing sport, person, air, plane&#10;&#10;Description automatically generated">
            <a:extLst>
              <a:ext uri="{FF2B5EF4-FFF2-40B4-BE49-F238E27FC236}">
                <a16:creationId xmlns:a16="http://schemas.microsoft.com/office/drawing/2014/main" id="{300FF558-1F31-6F47-BCA1-3A1EE28B8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08" y="1540919"/>
            <a:ext cx="3473580" cy="4454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3F9B4D-E4F4-5144-9C36-9687226605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080" y="2806112"/>
            <a:ext cx="2890549" cy="1924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B9BCA3-4785-E145-8AA3-8FA9D660DE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13325">
            <a:off x="7769901" y="1771937"/>
            <a:ext cx="1528975" cy="152897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E5310B2-111A-9F4C-BC9D-1E60233C4C07}"/>
              </a:ext>
            </a:extLst>
          </p:cNvPr>
          <p:cNvSpPr/>
          <p:nvPr/>
        </p:nvSpPr>
        <p:spPr>
          <a:xfrm>
            <a:off x="8228359" y="4676884"/>
            <a:ext cx="828100" cy="828100"/>
          </a:xfrm>
          <a:prstGeom prst="roundRect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E31F61-8D20-6B4F-A357-228836E03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150" y="3191637"/>
            <a:ext cx="896997" cy="1022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48FF22-FCB8-FE4C-B7FF-C9152C9E6B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147" y="4162980"/>
            <a:ext cx="1070770" cy="10278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68AC32-902C-1A4B-8613-3937139DA1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8735">
            <a:off x="10105273" y="1861903"/>
            <a:ext cx="967226" cy="9399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6FAF1BB-FEF4-7D48-AB35-898441A4D138}"/>
              </a:ext>
            </a:extLst>
          </p:cNvPr>
          <p:cNvSpPr/>
          <p:nvPr/>
        </p:nvSpPr>
        <p:spPr>
          <a:xfrm>
            <a:off x="1812511" y="5504984"/>
            <a:ext cx="2170178" cy="48841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$2500 with dies</a:t>
            </a:r>
          </a:p>
        </p:txBody>
      </p:sp>
    </p:spTree>
    <p:extLst>
      <p:ext uri="{BB962C8B-B14F-4D97-AF65-F5344CB8AC3E}">
        <p14:creationId xmlns:p14="http://schemas.microsoft.com/office/powerpoint/2010/main" val="1348565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61562E4E-A36B-7647-AF1D-9E4C2950CA22}"/>
              </a:ext>
            </a:extLst>
          </p:cNvPr>
          <p:cNvSpPr txBox="1">
            <a:spLocks/>
          </p:cNvSpPr>
          <p:nvPr/>
        </p:nvSpPr>
        <p:spPr>
          <a:xfrm>
            <a:off x="208547" y="2979502"/>
            <a:ext cx="11758863" cy="105877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venir Book" panose="02000503020000020003" pitchFamily="2" charset="0"/>
              </a:rPr>
              <a:t>Ask #2: Support Local Performers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Hire them • Go to shows •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TakE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 CLASSES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</a:b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 panose="02000503020000020003" pitchFamily="2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DD1C998-7D6C-5041-9EBD-84705277AFD9}"/>
              </a:ext>
            </a:extLst>
          </p:cNvPr>
          <p:cNvGrpSpPr/>
          <p:nvPr/>
        </p:nvGrpSpPr>
        <p:grpSpPr>
          <a:xfrm>
            <a:off x="-79512" y="-108159"/>
            <a:ext cx="2484525" cy="2501617"/>
            <a:chOff x="-16041" y="0"/>
            <a:chExt cx="2331956" cy="2347998"/>
          </a:xfrm>
        </p:grpSpPr>
        <p:pic>
          <p:nvPicPr>
            <p:cNvPr id="4" name="Picture 3" descr="A picture containing indoor, table, cake, food&#10;&#10;Description automatically generated">
              <a:extLst>
                <a:ext uri="{FF2B5EF4-FFF2-40B4-BE49-F238E27FC236}">
                  <a16:creationId xmlns:a16="http://schemas.microsoft.com/office/drawing/2014/main" id="{0938A361-97D1-A04A-BA62-66D7EFDA6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041" y="0"/>
              <a:ext cx="2331956" cy="233195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AE888A-31B2-4D40-9F2B-C1E9E53C03B3}"/>
                </a:ext>
              </a:extLst>
            </p:cNvPr>
            <p:cNvSpPr/>
            <p:nvPr/>
          </p:nvSpPr>
          <p:spPr>
            <a:xfrm>
              <a:off x="-16041" y="2007559"/>
              <a:ext cx="2331956" cy="34043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crystalstarr_performer</a:t>
              </a:r>
              <a:endParaRPr lang="en-US" sz="1400" b="1" dirty="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34FAAC4-650B-C845-9583-BDBEE9A4806F}"/>
              </a:ext>
            </a:extLst>
          </p:cNvPr>
          <p:cNvGrpSpPr/>
          <p:nvPr/>
        </p:nvGrpSpPr>
        <p:grpSpPr>
          <a:xfrm>
            <a:off x="2396079" y="-92601"/>
            <a:ext cx="2484525" cy="2486059"/>
            <a:chOff x="2451908" y="14603"/>
            <a:chExt cx="2331956" cy="2333395"/>
          </a:xfrm>
        </p:grpSpPr>
        <p:pic>
          <p:nvPicPr>
            <p:cNvPr id="14" name="Picture 13" descr="A picture containing indoor, person, person, holding&#10;&#10;Description automatically generated">
              <a:extLst>
                <a:ext uri="{FF2B5EF4-FFF2-40B4-BE49-F238E27FC236}">
                  <a16:creationId xmlns:a16="http://schemas.microsoft.com/office/drawing/2014/main" id="{552E0E87-B0EA-AC42-987F-29B66A8D4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212"/>
            <a:stretch/>
          </p:blipFill>
          <p:spPr>
            <a:xfrm>
              <a:off x="2451908" y="14603"/>
              <a:ext cx="2331956" cy="222447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95768D-66AC-7044-9B6E-BF0C5F831192}"/>
                </a:ext>
              </a:extLst>
            </p:cNvPr>
            <p:cNvSpPr/>
            <p:nvPr/>
          </p:nvSpPr>
          <p:spPr>
            <a:xfrm>
              <a:off x="2451908" y="2007559"/>
              <a:ext cx="2331956" cy="34043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luceeontheinternet</a:t>
              </a:r>
              <a:endPara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33D570B-CE40-E645-8726-1B347D76B249}"/>
              </a:ext>
            </a:extLst>
          </p:cNvPr>
          <p:cNvGrpSpPr/>
          <p:nvPr/>
        </p:nvGrpSpPr>
        <p:grpSpPr>
          <a:xfrm>
            <a:off x="4871671" y="-93293"/>
            <a:ext cx="2484526" cy="2486059"/>
            <a:chOff x="4919857" y="13953"/>
            <a:chExt cx="2331957" cy="2333395"/>
          </a:xfrm>
        </p:grpSpPr>
        <p:pic>
          <p:nvPicPr>
            <p:cNvPr id="19" name="Picture 18" descr="A person standing in a room&#10;&#10;Description automatically generated">
              <a:extLst>
                <a:ext uri="{FF2B5EF4-FFF2-40B4-BE49-F238E27FC236}">
                  <a16:creationId xmlns:a16="http://schemas.microsoft.com/office/drawing/2014/main" id="{00A66AAC-D4E8-E74E-B5A8-7671499F0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858" y="13953"/>
              <a:ext cx="2331956" cy="232670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1660FFC-B0E4-9A48-AE93-D361AFA198DE}"/>
                </a:ext>
              </a:extLst>
            </p:cNvPr>
            <p:cNvSpPr/>
            <p:nvPr/>
          </p:nvSpPr>
          <p:spPr>
            <a:xfrm>
              <a:off x="4919857" y="2006909"/>
              <a:ext cx="2331956" cy="34043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beyondwingscircus</a:t>
              </a:r>
              <a:endParaRPr lang="en-US" sz="1400" b="1" dirty="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5F2B8E1-BB99-5849-A1EA-C627F7B8DB1E}"/>
              </a:ext>
            </a:extLst>
          </p:cNvPr>
          <p:cNvGrpSpPr/>
          <p:nvPr/>
        </p:nvGrpSpPr>
        <p:grpSpPr>
          <a:xfrm>
            <a:off x="7330171" y="-108159"/>
            <a:ext cx="2486395" cy="2493795"/>
            <a:chOff x="7387806" y="0"/>
            <a:chExt cx="2333711" cy="2340656"/>
          </a:xfrm>
        </p:grpSpPr>
        <p:pic>
          <p:nvPicPr>
            <p:cNvPr id="25" name="Picture 24" descr="A picture containing building, water, person, sitting&#10;&#10;Description automatically generated">
              <a:extLst>
                <a:ext uri="{FF2B5EF4-FFF2-40B4-BE49-F238E27FC236}">
                  <a16:creationId xmlns:a16="http://schemas.microsoft.com/office/drawing/2014/main" id="{70DE5FBD-36F7-CF40-A89E-6A0EDA65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7806" y="0"/>
              <a:ext cx="2333711" cy="2340656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ADEDA97-C2BC-7D41-A126-D2D7450BAE51}"/>
                </a:ext>
              </a:extLst>
            </p:cNvPr>
            <p:cNvSpPr/>
            <p:nvPr/>
          </p:nvSpPr>
          <p:spPr>
            <a:xfrm>
              <a:off x="7387806" y="1997558"/>
              <a:ext cx="2331956" cy="34043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fallaerialarts</a:t>
              </a:r>
              <a:endParaRPr lang="en-US" sz="14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29E5BF5-94AD-C544-A397-DCB897390B48}"/>
              </a:ext>
            </a:extLst>
          </p:cNvPr>
          <p:cNvGrpSpPr/>
          <p:nvPr/>
        </p:nvGrpSpPr>
        <p:grpSpPr>
          <a:xfrm>
            <a:off x="9805763" y="-100316"/>
            <a:ext cx="2484525" cy="2483119"/>
            <a:chOff x="9855756" y="7361"/>
            <a:chExt cx="2331956" cy="2330636"/>
          </a:xfrm>
        </p:grpSpPr>
        <p:pic>
          <p:nvPicPr>
            <p:cNvPr id="31" name="Picture 30" descr="A picture containing indoor, table, sitting, light&#10;&#10;Description automatically generated">
              <a:extLst>
                <a:ext uri="{FF2B5EF4-FFF2-40B4-BE49-F238E27FC236}">
                  <a16:creationId xmlns:a16="http://schemas.microsoft.com/office/drawing/2014/main" id="{D2B01E30-0F80-1F4C-82FE-0A5FB1A31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59882" y="7361"/>
              <a:ext cx="2327830" cy="2233882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8E8B573-CB86-5543-BFA3-E965CF6310C2}"/>
                </a:ext>
              </a:extLst>
            </p:cNvPr>
            <p:cNvSpPr/>
            <p:nvPr/>
          </p:nvSpPr>
          <p:spPr>
            <a:xfrm>
              <a:off x="9855756" y="1997558"/>
              <a:ext cx="2331956" cy="34043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suspendedgravitycircus</a:t>
              </a:r>
              <a:endParaRPr lang="en-US" sz="1400" b="1" dirty="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90C21B0-FAC9-F34A-BD3D-F6DCB45AB08E}"/>
              </a:ext>
            </a:extLst>
          </p:cNvPr>
          <p:cNvGrpSpPr/>
          <p:nvPr/>
        </p:nvGrpSpPr>
        <p:grpSpPr>
          <a:xfrm>
            <a:off x="-81728" y="4374589"/>
            <a:ext cx="2476170" cy="2504253"/>
            <a:chOff x="0" y="4401169"/>
            <a:chExt cx="2331957" cy="2358405"/>
          </a:xfrm>
        </p:grpSpPr>
        <p:pic>
          <p:nvPicPr>
            <p:cNvPr id="45" name="Picture 44" descr="A person sitting on a stage&#10;&#10;Description automatically generated">
              <a:extLst>
                <a:ext uri="{FF2B5EF4-FFF2-40B4-BE49-F238E27FC236}">
                  <a16:creationId xmlns:a16="http://schemas.microsoft.com/office/drawing/2014/main" id="{7C3EFA75-05E3-414B-95D4-35BF577F2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401169"/>
              <a:ext cx="2330202" cy="2083536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A18C83-A3E1-804A-B0C7-F7D89D6596DC}"/>
                </a:ext>
              </a:extLst>
            </p:cNvPr>
            <p:cNvSpPr/>
            <p:nvPr/>
          </p:nvSpPr>
          <p:spPr>
            <a:xfrm>
              <a:off x="1" y="6419135"/>
              <a:ext cx="2331956" cy="34043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freaklesque_nashville</a:t>
              </a:r>
              <a:endPara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391FD1-F611-3C45-A6A2-A74980C8F7EC}"/>
              </a:ext>
            </a:extLst>
          </p:cNvPr>
          <p:cNvGrpSpPr/>
          <p:nvPr/>
        </p:nvGrpSpPr>
        <p:grpSpPr>
          <a:xfrm>
            <a:off x="2390917" y="4383856"/>
            <a:ext cx="2476345" cy="2494986"/>
            <a:chOff x="2467784" y="4409896"/>
            <a:chExt cx="2332122" cy="2349678"/>
          </a:xfrm>
        </p:grpSpPr>
        <p:pic>
          <p:nvPicPr>
            <p:cNvPr id="51" name="Picture 50" descr="A picture containing indoor, person, person, person&#10;&#10;Description automatically generated">
              <a:extLst>
                <a:ext uri="{FF2B5EF4-FFF2-40B4-BE49-F238E27FC236}">
                  <a16:creationId xmlns:a16="http://schemas.microsoft.com/office/drawing/2014/main" id="{01B41938-9D1A-E54B-A2B3-14B92BD10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2467784" y="4409896"/>
              <a:ext cx="2329829" cy="2258924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CFF2C4-FFF0-8F41-BD1D-1EC3C2B67309}"/>
                </a:ext>
              </a:extLst>
            </p:cNvPr>
            <p:cNvSpPr/>
            <p:nvPr/>
          </p:nvSpPr>
          <p:spPr>
            <a:xfrm>
              <a:off x="2467950" y="6419135"/>
              <a:ext cx="2331956" cy="34043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bad.penny</a:t>
              </a:r>
              <a:endParaRPr lang="en-US" sz="14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ECD27D4-C017-134A-998D-1A7D6D5C303A}"/>
              </a:ext>
            </a:extLst>
          </p:cNvPr>
          <p:cNvGrpSpPr/>
          <p:nvPr/>
        </p:nvGrpSpPr>
        <p:grpSpPr>
          <a:xfrm>
            <a:off x="4858849" y="4383856"/>
            <a:ext cx="2476168" cy="2494296"/>
            <a:chOff x="4935899" y="4409896"/>
            <a:chExt cx="2331956" cy="2349028"/>
          </a:xfrm>
        </p:grpSpPr>
        <p:pic>
          <p:nvPicPr>
            <p:cNvPr id="47" name="Picture 46" descr="A picture containing indoor, hanging, wire, small&#10;&#10;Description automatically generated">
              <a:extLst>
                <a:ext uri="{FF2B5EF4-FFF2-40B4-BE49-F238E27FC236}">
                  <a16:creationId xmlns:a16="http://schemas.microsoft.com/office/drawing/2014/main" id="{103062CD-F78F-C04C-97FA-88829BFEA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2774" y="4409896"/>
              <a:ext cx="2315914" cy="2105289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20D48CC-AE5B-064D-966D-7A006F1806DC}"/>
                </a:ext>
              </a:extLst>
            </p:cNvPr>
            <p:cNvSpPr/>
            <p:nvPr/>
          </p:nvSpPr>
          <p:spPr>
            <a:xfrm>
              <a:off x="4935899" y="6418485"/>
              <a:ext cx="2331956" cy="340439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angela.does.aerial</a:t>
              </a:r>
              <a:endParaRPr lang="en-US" sz="1400" b="1" dirty="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9109BB4-A190-E143-BB60-C4F251720693}"/>
              </a:ext>
            </a:extLst>
          </p:cNvPr>
          <p:cNvGrpSpPr/>
          <p:nvPr/>
        </p:nvGrpSpPr>
        <p:grpSpPr>
          <a:xfrm>
            <a:off x="7326604" y="4367243"/>
            <a:ext cx="2476168" cy="2500980"/>
            <a:chOff x="7403848" y="4394251"/>
            <a:chExt cx="2331956" cy="235532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BBAC637-4858-4D44-80DD-BB44F0772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8477" y="4394251"/>
              <a:ext cx="2312316" cy="214268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2F62DA9-A2F7-FD41-AE84-F78CEC46FBAF}"/>
                </a:ext>
              </a:extLst>
            </p:cNvPr>
            <p:cNvSpPr/>
            <p:nvPr/>
          </p:nvSpPr>
          <p:spPr>
            <a:xfrm>
              <a:off x="7403848" y="6409134"/>
              <a:ext cx="2331956" cy="34043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gracegoodcirque</a:t>
              </a:r>
              <a:endParaRPr lang="en-US" sz="1400" b="1" dirty="0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331C677-D69A-EA42-8C52-1461C23AF659}"/>
              </a:ext>
            </a:extLst>
          </p:cNvPr>
          <p:cNvGrpSpPr/>
          <p:nvPr/>
        </p:nvGrpSpPr>
        <p:grpSpPr>
          <a:xfrm>
            <a:off x="9799426" y="4383857"/>
            <a:ext cx="2476168" cy="2484366"/>
            <a:chOff x="9871798" y="4409897"/>
            <a:chExt cx="2331956" cy="2339676"/>
          </a:xfrm>
        </p:grpSpPr>
        <p:pic>
          <p:nvPicPr>
            <p:cNvPr id="43" name="Picture 42" descr="A person sitting in front of a mirror posing for the camera&#10;&#10;Description automatically generated">
              <a:extLst>
                <a:ext uri="{FF2B5EF4-FFF2-40B4-BE49-F238E27FC236}">
                  <a16:creationId xmlns:a16="http://schemas.microsoft.com/office/drawing/2014/main" id="{1FD7F441-273C-B649-AA20-BD695979B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86086" y="4409897"/>
              <a:ext cx="2317668" cy="203903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2855103-36FD-F845-8A41-79E5C71194AB}"/>
                </a:ext>
              </a:extLst>
            </p:cNvPr>
            <p:cNvSpPr/>
            <p:nvPr/>
          </p:nvSpPr>
          <p:spPr>
            <a:xfrm>
              <a:off x="9871798" y="6409134"/>
              <a:ext cx="2331956" cy="34043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pyro.glyphics</a:t>
              </a:r>
              <a:endPara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4689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460BB6C-8A30-4446-867F-166622D64D5B}"/>
              </a:ext>
            </a:extLst>
          </p:cNvPr>
          <p:cNvSpPr txBox="1">
            <a:spLocks/>
          </p:cNvSpPr>
          <p:nvPr/>
        </p:nvSpPr>
        <p:spPr>
          <a:xfrm>
            <a:off x="333827" y="4443664"/>
            <a:ext cx="11478421" cy="126229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spc="300" dirty="0">
                <a:latin typeface="Avenir Book" panose="02000503020000020003" pitchFamily="2" charset="0"/>
              </a:rPr>
              <a:t>ASK #3: connections </a:t>
            </a:r>
          </a:p>
          <a:p>
            <a:pPr>
              <a:lnSpc>
                <a:spcPct val="150000"/>
              </a:lnSpc>
            </a:pPr>
            <a:r>
              <a:rPr lang="en-US" sz="2000" spc="300" dirty="0">
                <a:latin typeface="Avenir Book" panose="02000503020000020003" pitchFamily="2" charset="0"/>
              </a:rPr>
              <a:t>show producers &amp; CREATIVE Event spaces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C0A7C-BAC8-7349-B606-1E9519C2B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51" y="125352"/>
            <a:ext cx="5919537" cy="39463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8FF96BC-6104-CD46-AA04-48257CDBB47F}"/>
              </a:ext>
            </a:extLst>
          </p:cNvPr>
          <p:cNvSpPr txBox="1">
            <a:spLocks/>
          </p:cNvSpPr>
          <p:nvPr/>
        </p:nvSpPr>
        <p:spPr>
          <a:xfrm>
            <a:off x="584167" y="4071709"/>
            <a:ext cx="5450947" cy="339871"/>
          </a:xfrm>
          <a:prstGeom prst="rect">
            <a:avLst/>
          </a:prstGeom>
        </p:spPr>
        <p:txBody>
          <a:bodyPr vert="horz" lIns="0" tIns="0" rIns="0" bIns="0" rtlCol="0" anchor="b">
            <a:normAutofit fontScale="92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Photo by Columbus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NavigatoR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92BDAA-AC9C-924D-860D-A611E3253866}"/>
              </a:ext>
            </a:extLst>
          </p:cNvPr>
          <p:cNvSpPr txBox="1">
            <a:spLocks/>
          </p:cNvSpPr>
          <p:nvPr/>
        </p:nvSpPr>
        <p:spPr>
          <a:xfrm>
            <a:off x="6677525" y="4071710"/>
            <a:ext cx="5450947" cy="33987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Photo by OTHERWORLD OHIO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4F5EF-65C9-414E-B84D-37135EE3D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936" y="125352"/>
            <a:ext cx="5919536" cy="39463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1C6CBC-A667-4747-A45A-F3A1A8D8682C}"/>
              </a:ext>
            </a:extLst>
          </p:cNvPr>
          <p:cNvSpPr/>
          <p:nvPr/>
        </p:nvSpPr>
        <p:spPr>
          <a:xfrm>
            <a:off x="6826556" y="6077912"/>
            <a:ext cx="4684296" cy="471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pc="300" dirty="0" err="1">
                <a:solidFill>
                  <a:schemeClr val="bg1"/>
                </a:solidFill>
                <a:latin typeface="Avenir Book" panose="02000503020000020003" pitchFamily="2" charset="0"/>
              </a:rPr>
              <a:t>interstellarapparatusdesign.com</a:t>
            </a:r>
            <a:endParaRPr lang="en-US" spc="3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193A20-4964-B149-B45C-0CDDD5D6C1DC}"/>
              </a:ext>
            </a:extLst>
          </p:cNvPr>
          <p:cNvSpPr/>
          <p:nvPr/>
        </p:nvSpPr>
        <p:spPr>
          <a:xfrm>
            <a:off x="650346" y="6077912"/>
            <a:ext cx="4742004" cy="471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pc="300" dirty="0" err="1">
                <a:solidFill>
                  <a:schemeClr val="bg1"/>
                </a:solidFill>
                <a:latin typeface="Avenir Book" panose="02000503020000020003" pitchFamily="2" charset="0"/>
              </a:rPr>
              <a:t>interstellarapparatus@gmail.com</a:t>
            </a:r>
            <a:endParaRPr lang="en-US" spc="3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85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on a stage&#10;&#10;Description automatically generated">
            <a:extLst>
              <a:ext uri="{FF2B5EF4-FFF2-40B4-BE49-F238E27FC236}">
                <a16:creationId xmlns:a16="http://schemas.microsoft.com/office/drawing/2014/main" id="{7DB90F8D-CE0E-C048-B64A-CB597FE95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79" y="268745"/>
            <a:ext cx="6443408" cy="614006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F4FB441-4503-4F4A-BB4A-F95A54C67E56}"/>
              </a:ext>
            </a:extLst>
          </p:cNvPr>
          <p:cNvSpPr txBox="1">
            <a:spLocks/>
          </p:cNvSpPr>
          <p:nvPr/>
        </p:nvSpPr>
        <p:spPr>
          <a:xfrm>
            <a:off x="2567527" y="6319518"/>
            <a:ext cx="4263969" cy="37614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Photo by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clint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searcy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EB589A2-CF29-5A4A-958C-6EE7E3DA33AD}"/>
              </a:ext>
            </a:extLst>
          </p:cNvPr>
          <p:cNvSpPr txBox="1">
            <a:spLocks/>
          </p:cNvSpPr>
          <p:nvPr/>
        </p:nvSpPr>
        <p:spPr>
          <a:xfrm>
            <a:off x="7295321" y="388013"/>
            <a:ext cx="4323604" cy="535526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50000"/>
              </a:lnSpc>
            </a:pPr>
            <a:r>
              <a:rPr lang="en-US" sz="2800" dirty="0">
                <a:latin typeface="Avenir Book" panose="02000503020000020003" pitchFamily="2" charset="0"/>
              </a:rPr>
              <a:t>Imagination.</a:t>
            </a:r>
          </a:p>
          <a:p>
            <a:pPr algn="l">
              <a:lnSpc>
                <a:spcPct val="250000"/>
              </a:lnSpc>
            </a:pPr>
            <a:r>
              <a:rPr lang="en-US" sz="2800" dirty="0">
                <a:latin typeface="Avenir Book" panose="02000503020000020003" pitchFamily="2" charset="0"/>
              </a:rPr>
              <a:t>Dreams.</a:t>
            </a:r>
          </a:p>
          <a:p>
            <a:pPr algn="l">
              <a:lnSpc>
                <a:spcPct val="250000"/>
              </a:lnSpc>
            </a:pPr>
            <a:r>
              <a:rPr lang="en-US" sz="2800" dirty="0">
                <a:latin typeface="Avenir Book" panose="02000503020000020003" pitchFamily="2" charset="0"/>
              </a:rPr>
              <a:t>Storytelling. Strength.</a:t>
            </a:r>
          </a:p>
          <a:p>
            <a:pPr algn="l">
              <a:lnSpc>
                <a:spcPct val="250000"/>
              </a:lnSpc>
            </a:pPr>
            <a:r>
              <a:rPr lang="en-US" sz="2800" dirty="0">
                <a:latin typeface="Avenir Book" panose="02000503020000020003" pitchFamily="2" charset="0"/>
              </a:rPr>
              <a:t>Circus.</a:t>
            </a:r>
          </a:p>
        </p:txBody>
      </p:sp>
    </p:spTree>
    <p:extLst>
      <p:ext uri="{BB962C8B-B14F-4D97-AF65-F5344CB8AC3E}">
        <p14:creationId xmlns:p14="http://schemas.microsoft.com/office/powerpoint/2010/main" val="213361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035E66-9015-7443-87C4-AD42C5F660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536" y="2851150"/>
            <a:ext cx="3228370" cy="3422776"/>
          </a:xfrm>
          <a:prstGeom prst="rect">
            <a:avLst/>
          </a:prstGeom>
        </p:spPr>
      </p:pic>
      <p:pic>
        <p:nvPicPr>
          <p:cNvPr id="4" name="Picture 3" descr="A picture containing indoor, person, kitchen, person&#10;&#10;Description automatically generated">
            <a:extLst>
              <a:ext uri="{FF2B5EF4-FFF2-40B4-BE49-F238E27FC236}">
                <a16:creationId xmlns:a16="http://schemas.microsoft.com/office/drawing/2014/main" id="{4C22CD48-AE73-284B-BF1B-2DF7F3E0CB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79805" y="1265865"/>
            <a:ext cx="4932490" cy="3138691"/>
          </a:xfrm>
          <a:prstGeom prst="rect">
            <a:avLst/>
          </a:prstGeom>
        </p:spPr>
      </p:pic>
      <p:pic>
        <p:nvPicPr>
          <p:cNvPr id="6" name="Picture 5" descr="A picture containing person, sitting, cellphone, phone&#10;&#10;Description automatically generated">
            <a:extLst>
              <a:ext uri="{FF2B5EF4-FFF2-40B4-BE49-F238E27FC236}">
                <a16:creationId xmlns:a16="http://schemas.microsoft.com/office/drawing/2014/main" id="{488894FB-37CB-C44F-960F-709F8B8FDF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1972" y="1594108"/>
            <a:ext cx="4437175" cy="4679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D2A4FD-CEF4-2F4D-B9DD-81A546C6C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536" y="368964"/>
            <a:ext cx="3228370" cy="23100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2C6313-4DC4-3D4A-A195-45D69B70F6A8}"/>
              </a:ext>
            </a:extLst>
          </p:cNvPr>
          <p:cNvSpPr/>
          <p:nvPr/>
        </p:nvSpPr>
        <p:spPr>
          <a:xfrm>
            <a:off x="3831972" y="368965"/>
            <a:ext cx="4437175" cy="102669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PROTOTYPING INCUBATOR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B67AAD-34E3-7B46-B715-61A073C0C411}"/>
              </a:ext>
            </a:extLst>
          </p:cNvPr>
          <p:cNvSpPr/>
          <p:nvPr/>
        </p:nvSpPr>
        <p:spPr>
          <a:xfrm>
            <a:off x="417094" y="5486399"/>
            <a:ext cx="3137489" cy="78752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SHARED SPACE</a:t>
            </a:r>
          </a:p>
        </p:txBody>
      </p:sp>
    </p:spTree>
    <p:extLst>
      <p:ext uri="{BB962C8B-B14F-4D97-AF65-F5344CB8AC3E}">
        <p14:creationId xmlns:p14="http://schemas.microsoft.com/office/powerpoint/2010/main" val="2235346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on a stage&#10;&#10;Description automatically generated">
            <a:extLst>
              <a:ext uri="{FF2B5EF4-FFF2-40B4-BE49-F238E27FC236}">
                <a16:creationId xmlns:a16="http://schemas.microsoft.com/office/drawing/2014/main" id="{7DB90F8D-CE0E-C048-B64A-CB597FE95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79" y="268745"/>
            <a:ext cx="6443408" cy="614006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F4FB441-4503-4F4A-BB4A-F95A54C67E56}"/>
              </a:ext>
            </a:extLst>
          </p:cNvPr>
          <p:cNvSpPr txBox="1">
            <a:spLocks/>
          </p:cNvSpPr>
          <p:nvPr/>
        </p:nvSpPr>
        <p:spPr>
          <a:xfrm>
            <a:off x="2567527" y="6319518"/>
            <a:ext cx="4263969" cy="37614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Photo by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clint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searcy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C532C6-02ED-354D-B6F7-771D4444B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4177" y="304984"/>
            <a:ext cx="3704772" cy="4062547"/>
          </a:xfrm>
        </p:spPr>
        <p:txBody>
          <a:bodyPr anchor="b">
            <a:normAutofit/>
          </a:bodyPr>
          <a:lstStyle/>
          <a:p>
            <a:pPr algn="l"/>
            <a:r>
              <a:rPr lang="en-US" sz="3600" dirty="0">
                <a:latin typeface="Avenir Book" panose="02000503020000020003" pitchFamily="2" charset="0"/>
              </a:rPr>
              <a:t>We make </a:t>
            </a:r>
            <a:r>
              <a:rPr lang="en-US" sz="6600" dirty="0">
                <a:latin typeface="Avenir Book" panose="02000503020000020003" pitchFamily="2" charset="0"/>
              </a:rPr>
              <a:t>magic</a:t>
            </a:r>
            <a:r>
              <a:rPr lang="en-US" sz="3600" dirty="0">
                <a:latin typeface="Avenir Book" panose="02000503020000020003" pitchFamily="2" charset="0"/>
              </a:rPr>
              <a:t> </a:t>
            </a:r>
            <a:br>
              <a:rPr lang="en-US" sz="3600" dirty="0">
                <a:latin typeface="Avenir Book" panose="02000503020000020003" pitchFamily="2" charset="0"/>
              </a:rPr>
            </a:br>
            <a:r>
              <a:rPr lang="en-US" sz="3600" dirty="0">
                <a:latin typeface="Avenir Book" panose="02000503020000020003" pitchFamily="2" charset="0"/>
              </a:rPr>
              <a:t>out of </a:t>
            </a:r>
            <a:br>
              <a:rPr lang="en-US" sz="3600" dirty="0">
                <a:latin typeface="Avenir Book" panose="02000503020000020003" pitchFamily="2" charset="0"/>
              </a:rPr>
            </a:br>
            <a:r>
              <a:rPr lang="en-US" sz="6600" dirty="0">
                <a:latin typeface="Avenir Book" panose="02000503020000020003" pitchFamily="2" charset="0"/>
              </a:rPr>
              <a:t>metal</a:t>
            </a:r>
            <a:endParaRPr lang="en-US" sz="6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7C6C0-E998-FA47-98D7-C39B2C2506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016" y="4697670"/>
            <a:ext cx="2988689" cy="71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6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79B43DB-9B47-0844-A625-327642E2021A}"/>
              </a:ext>
            </a:extLst>
          </p:cNvPr>
          <p:cNvGrpSpPr/>
          <p:nvPr/>
        </p:nvGrpSpPr>
        <p:grpSpPr>
          <a:xfrm>
            <a:off x="7227758" y="3031957"/>
            <a:ext cx="4771735" cy="3220219"/>
            <a:chOff x="5226537" y="1439657"/>
            <a:chExt cx="6131648" cy="4137960"/>
          </a:xfrm>
        </p:grpSpPr>
        <p:pic>
          <p:nvPicPr>
            <p:cNvPr id="10" name="Picture 9" descr="A picture containing person, holding, racket, playing&#10;&#10;Description automatically generated">
              <a:extLst>
                <a:ext uri="{FF2B5EF4-FFF2-40B4-BE49-F238E27FC236}">
                  <a16:creationId xmlns:a16="http://schemas.microsoft.com/office/drawing/2014/main" id="{C385D280-EEAB-614A-AF64-68FC15F74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6543" y="1468927"/>
              <a:ext cx="6131642" cy="407941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A79735-0B48-014A-9E3C-F50927DA12ED}"/>
                </a:ext>
              </a:extLst>
            </p:cNvPr>
            <p:cNvSpPr/>
            <p:nvPr/>
          </p:nvSpPr>
          <p:spPr>
            <a:xfrm rot="10800000">
              <a:off x="5226543" y="1468927"/>
              <a:ext cx="6131642" cy="1497958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013E4D-036F-FD47-A386-380B4B2980F5}"/>
                </a:ext>
              </a:extLst>
            </p:cNvPr>
            <p:cNvSpPr/>
            <p:nvPr/>
          </p:nvSpPr>
          <p:spPr>
            <a:xfrm rot="5400000">
              <a:off x="3935806" y="2730388"/>
              <a:ext cx="4079419" cy="1497958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A34DD0-559A-D24A-8C84-E9FA0DEE8955}"/>
                </a:ext>
              </a:extLst>
            </p:cNvPr>
            <p:cNvSpPr/>
            <p:nvPr/>
          </p:nvSpPr>
          <p:spPr>
            <a:xfrm>
              <a:off x="5226540" y="4079659"/>
              <a:ext cx="6131642" cy="1497958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FF5E69-AE49-FC4C-A656-38D15D9BA3F2}"/>
                </a:ext>
              </a:extLst>
            </p:cNvPr>
            <p:cNvSpPr/>
            <p:nvPr/>
          </p:nvSpPr>
          <p:spPr>
            <a:xfrm rot="16200000">
              <a:off x="8540226" y="2759658"/>
              <a:ext cx="4137960" cy="1497958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0D509E-0707-1449-8522-EFEA1BA0AA04}"/>
              </a:ext>
            </a:extLst>
          </p:cNvPr>
          <p:cNvGrpSpPr/>
          <p:nvPr/>
        </p:nvGrpSpPr>
        <p:grpSpPr>
          <a:xfrm>
            <a:off x="564830" y="638162"/>
            <a:ext cx="3265397" cy="4245017"/>
            <a:chOff x="1994957" y="384626"/>
            <a:chExt cx="4683650" cy="60887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AA520E-A89A-674D-8DE8-77A45C8D6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4958" y="384628"/>
              <a:ext cx="4683649" cy="60887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CBB4E3-E747-D140-88F7-BB5262507489}"/>
                </a:ext>
              </a:extLst>
            </p:cNvPr>
            <p:cNvSpPr/>
            <p:nvPr/>
          </p:nvSpPr>
          <p:spPr>
            <a:xfrm rot="5400000">
              <a:off x="-300435" y="2680021"/>
              <a:ext cx="6088744" cy="1497958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A95E70-0C99-2448-A6AB-0870BC53889C}"/>
                </a:ext>
              </a:extLst>
            </p:cNvPr>
            <p:cNvSpPr/>
            <p:nvPr/>
          </p:nvSpPr>
          <p:spPr>
            <a:xfrm>
              <a:off x="1994958" y="4975413"/>
              <a:ext cx="4683649" cy="1497958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F71B24-B33E-2D4A-8E8E-0EFFB407173B}"/>
                </a:ext>
              </a:extLst>
            </p:cNvPr>
            <p:cNvSpPr/>
            <p:nvPr/>
          </p:nvSpPr>
          <p:spPr>
            <a:xfrm rot="10800000">
              <a:off x="1994957" y="384627"/>
              <a:ext cx="4683649" cy="1497958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095CF3-37BE-DA46-8A54-526E162E16B2}"/>
                </a:ext>
              </a:extLst>
            </p:cNvPr>
            <p:cNvSpPr/>
            <p:nvPr/>
          </p:nvSpPr>
          <p:spPr>
            <a:xfrm rot="16200000">
              <a:off x="3125219" y="2919979"/>
              <a:ext cx="6088742" cy="1018035"/>
            </a:xfrm>
            <a:prstGeom prst="rect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A picture containing holding, person, dark, young&#10;&#10;Description automatically generated">
            <a:extLst>
              <a:ext uri="{FF2B5EF4-FFF2-40B4-BE49-F238E27FC236}">
                <a16:creationId xmlns:a16="http://schemas.microsoft.com/office/drawing/2014/main" id="{8C53FE2F-996A-8644-B9F3-3FFA6CEDAF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3693" y="799629"/>
            <a:ext cx="3452890" cy="605837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2A9D7CB-342B-FC47-A436-FEAB41615394}"/>
              </a:ext>
            </a:extLst>
          </p:cNvPr>
          <p:cNvSpPr/>
          <p:nvPr/>
        </p:nvSpPr>
        <p:spPr>
          <a:xfrm rot="5400000">
            <a:off x="1360808" y="3140809"/>
            <a:ext cx="6221360" cy="70976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B2100E-14B8-4A47-8505-17AD7CBEE84D}"/>
              </a:ext>
            </a:extLst>
          </p:cNvPr>
          <p:cNvSpPr/>
          <p:nvPr/>
        </p:nvSpPr>
        <p:spPr>
          <a:xfrm rot="16200000">
            <a:off x="4198108" y="3282718"/>
            <a:ext cx="6221360" cy="70976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1E76774-3A89-4A4B-96CD-5F1C05678BFA}"/>
              </a:ext>
            </a:extLst>
          </p:cNvPr>
          <p:cNvSpPr txBox="1">
            <a:spLocks/>
          </p:cNvSpPr>
          <p:nvPr/>
        </p:nvSpPr>
        <p:spPr>
          <a:xfrm>
            <a:off x="3922809" y="251629"/>
            <a:ext cx="7775630" cy="548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latin typeface="Avenir Book" panose="02000503020000020003" pitchFamily="2" charset="0"/>
              </a:rPr>
              <a:t>Sculpture for Dancers</a:t>
            </a:r>
          </a:p>
        </p:txBody>
      </p:sp>
    </p:spTree>
    <p:extLst>
      <p:ext uri="{BB962C8B-B14F-4D97-AF65-F5344CB8AC3E}">
        <p14:creationId xmlns:p14="http://schemas.microsoft.com/office/powerpoint/2010/main" val="3327895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41D126-BE0A-6448-B2C7-4995F187C2AC}"/>
              </a:ext>
            </a:extLst>
          </p:cNvPr>
          <p:cNvSpPr/>
          <p:nvPr/>
        </p:nvSpPr>
        <p:spPr>
          <a:xfrm>
            <a:off x="3455168" y="4287343"/>
            <a:ext cx="4961423" cy="1877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 GOT INTO</a:t>
            </a:r>
            <a:br>
              <a:rPr lang="en-US" sz="2800" b="1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sz="6000" b="1" dirty="0">
                <a:solidFill>
                  <a:schemeClr val="bg1"/>
                </a:solidFill>
                <a:latin typeface="Avenir Book" panose="02000503020000020003" pitchFamily="2" charset="0"/>
              </a:rPr>
              <a:t>CIRCUS ARTS</a:t>
            </a:r>
            <a:b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                      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…AS A HOBBY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340E7E-ADDB-7E41-9646-81EAAD76B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335" y="570831"/>
            <a:ext cx="3238500" cy="323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9A93B9-1C02-404A-9FF9-5FFC71288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165" y="570831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99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9DBBF15-8238-2D4A-A3FA-00A5DCBC7F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0" y="392217"/>
            <a:ext cx="6378445" cy="56574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B488E4-4E58-B147-8C22-1B71CB7370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805" y="392216"/>
            <a:ext cx="5471410" cy="5657469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D4C39C4-86CD-9341-AA0A-37AE95073A74}"/>
              </a:ext>
            </a:extLst>
          </p:cNvPr>
          <p:cNvSpPr txBox="1">
            <a:spLocks/>
          </p:cNvSpPr>
          <p:nvPr/>
        </p:nvSpPr>
        <p:spPr>
          <a:xfrm>
            <a:off x="70480" y="6077431"/>
            <a:ext cx="6378444" cy="38835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1999: </a:t>
            </a:r>
            <a:r>
              <a:rPr lang="en-US" sz="1800" dirty="0">
                <a:latin typeface="Avenir Book" panose="02000503020000020003" pitchFamily="2" charset="0"/>
              </a:rPr>
              <a:t>A teen and her Father.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0BF6A9-182D-DD4A-BE06-29BC577C4202}"/>
              </a:ext>
            </a:extLst>
          </p:cNvPr>
          <p:cNvSpPr txBox="1">
            <a:spLocks/>
          </p:cNvSpPr>
          <p:nvPr/>
        </p:nvSpPr>
        <p:spPr>
          <a:xfrm>
            <a:off x="6642757" y="6077431"/>
            <a:ext cx="5512172" cy="38835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2017: </a:t>
            </a:r>
            <a:r>
              <a:rPr lang="en-US" sz="1800" dirty="0">
                <a:latin typeface="Avenir Book" panose="02000503020000020003" pitchFamily="2" charset="0"/>
              </a:rPr>
              <a:t>Still Dad’s girl.</a:t>
            </a:r>
          </a:p>
        </p:txBody>
      </p:sp>
    </p:spTree>
    <p:extLst>
      <p:ext uri="{BB962C8B-B14F-4D97-AF65-F5344CB8AC3E}">
        <p14:creationId xmlns:p14="http://schemas.microsoft.com/office/powerpoint/2010/main" val="1643190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erson jumping up in the air&#10;&#10;Description automatically generated">
            <a:extLst>
              <a:ext uri="{FF2B5EF4-FFF2-40B4-BE49-F238E27FC236}">
                <a16:creationId xmlns:a16="http://schemas.microsoft.com/office/drawing/2014/main" id="{B09F89A7-89AB-8144-B927-BCA8FF4F3D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502" y="555724"/>
            <a:ext cx="4898071" cy="621964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A3B34F7-B0C6-8B4C-8112-731480C0C859}"/>
              </a:ext>
            </a:extLst>
          </p:cNvPr>
          <p:cNvSpPr/>
          <p:nvPr/>
        </p:nvSpPr>
        <p:spPr>
          <a:xfrm rot="5400000">
            <a:off x="1472496" y="3048224"/>
            <a:ext cx="5778152" cy="167614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F08F78-702E-C349-B677-84BB0C58D37C}"/>
              </a:ext>
            </a:extLst>
          </p:cNvPr>
          <p:cNvSpPr/>
          <p:nvPr/>
        </p:nvSpPr>
        <p:spPr>
          <a:xfrm rot="16200000">
            <a:off x="4232856" y="2632244"/>
            <a:ext cx="6775369" cy="167614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0F4D4E-064D-4E48-8ACB-301250DC0BC9}"/>
              </a:ext>
            </a:extLst>
          </p:cNvPr>
          <p:cNvSpPr/>
          <p:nvPr/>
        </p:nvSpPr>
        <p:spPr>
          <a:xfrm rot="10800000">
            <a:off x="3411816" y="426621"/>
            <a:ext cx="4830598" cy="117686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9FC86C-5362-C14F-8385-779D3DE7C68E}"/>
              </a:ext>
            </a:extLst>
          </p:cNvPr>
          <p:cNvSpPr/>
          <p:nvPr/>
        </p:nvSpPr>
        <p:spPr>
          <a:xfrm>
            <a:off x="3587956" y="5681134"/>
            <a:ext cx="4281251" cy="117686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79EC586-065F-EF47-BF71-DDE6209AB065}"/>
              </a:ext>
            </a:extLst>
          </p:cNvPr>
          <p:cNvSpPr txBox="1">
            <a:spLocks/>
          </p:cNvSpPr>
          <p:nvPr/>
        </p:nvSpPr>
        <p:spPr>
          <a:xfrm>
            <a:off x="489372" y="251629"/>
            <a:ext cx="11461996" cy="548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venir Book" panose="02000503020000020003" pitchFamily="2" charset="0"/>
              </a:rPr>
              <a:t>10 hoops for 10 classmates…</a:t>
            </a:r>
          </a:p>
        </p:txBody>
      </p:sp>
    </p:spTree>
    <p:extLst>
      <p:ext uri="{BB962C8B-B14F-4D97-AF65-F5344CB8AC3E}">
        <p14:creationId xmlns:p14="http://schemas.microsoft.com/office/powerpoint/2010/main" val="2850021289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DarkSeedLeftStep">
      <a:dk1>
        <a:srgbClr val="000000"/>
      </a:dk1>
      <a:lt1>
        <a:srgbClr val="FFFFFF"/>
      </a:lt1>
      <a:dk2>
        <a:srgbClr val="412431"/>
      </a:dk2>
      <a:lt2>
        <a:srgbClr val="E2E8E5"/>
      </a:lt2>
      <a:accent1>
        <a:srgbClr val="C34D82"/>
      </a:accent1>
      <a:accent2>
        <a:srgbClr val="B13BA1"/>
      </a:accent2>
      <a:accent3>
        <a:srgbClr val="A24DC3"/>
      </a:accent3>
      <a:accent4>
        <a:srgbClr val="6744B5"/>
      </a:accent4>
      <a:accent5>
        <a:srgbClr val="4D5AC3"/>
      </a:accent5>
      <a:accent6>
        <a:srgbClr val="3B7AB1"/>
      </a:accent6>
      <a:hlink>
        <a:srgbClr val="6F6ACD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5919</TotalTime>
  <Words>385</Words>
  <Application>Microsoft Macintosh PowerPoint</Application>
  <PresentationFormat>Widescreen</PresentationFormat>
  <Paragraphs>151</Paragraphs>
  <Slides>22</Slides>
  <Notes>22</Notes>
  <HiddenSlides>4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Avenir Next LT Pro</vt:lpstr>
      <vt:lpstr>Avenir Book</vt:lpstr>
      <vt:lpstr>Calibri</vt:lpstr>
      <vt:lpstr>Arial</vt:lpstr>
      <vt:lpstr>Avenir Next LT Pro Light</vt:lpstr>
      <vt:lpstr>GradientRiseVTI</vt:lpstr>
      <vt:lpstr>We make magic  out of  metal</vt:lpstr>
      <vt:lpstr>PowerPoint Presentation</vt:lpstr>
      <vt:lpstr>PowerPoint Presentation</vt:lpstr>
      <vt:lpstr>PowerPoint Presentation</vt:lpstr>
      <vt:lpstr>We make magic  out of  metal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selfie booths, Lollipops and champagne skirts…</vt:lpstr>
      <vt:lpstr>Custom  orders</vt:lpstr>
      <vt:lpstr>Custom  orders</vt:lpstr>
      <vt:lpstr>TRAINING AT HOME</vt:lpstr>
      <vt:lpstr>PowerPoint Presentation</vt:lpstr>
      <vt:lpstr>PowerPoint Presentation</vt:lpstr>
      <vt:lpstr>PowerPoint Presentation</vt:lpstr>
      <vt:lpstr>PowerPoint Presentation</vt:lpstr>
      <vt:lpstr>ASK #1: Improved Tooling - BENDER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Intestellar apparatus design</dc:title>
  <dc:creator>Jenn Deafenbaugh</dc:creator>
  <cp:lastModifiedBy>Jenn Deafenbaugh</cp:lastModifiedBy>
  <cp:revision>78</cp:revision>
  <dcterms:created xsi:type="dcterms:W3CDTF">2020-06-28T23:00:56Z</dcterms:created>
  <dcterms:modified xsi:type="dcterms:W3CDTF">2020-07-09T15:09:25Z</dcterms:modified>
</cp:coreProperties>
</file>